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619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730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36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23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068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588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856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12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0894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185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75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57432-10C3-4C72-B916-8940A51AB0AD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B5EA9-5BAA-432A-96EB-916EF33D5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710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655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107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0182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070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254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1448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042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996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098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9312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4060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3673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4345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3889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6989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4845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022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4276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8059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7331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2558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644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486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0463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763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0908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27</cp:revision>
  <dcterms:created xsi:type="dcterms:W3CDTF">2019-04-29T17:58:47Z</dcterms:created>
  <dcterms:modified xsi:type="dcterms:W3CDTF">2019-05-13T16:18:33Z</dcterms:modified>
</cp:coreProperties>
</file>