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  <p:sldId id="284" r:id="rId18"/>
    <p:sldId id="280" r:id="rId19"/>
    <p:sldId id="273" r:id="rId20"/>
    <p:sldId id="276" r:id="rId21"/>
    <p:sldId id="272" r:id="rId22"/>
    <p:sldId id="274" r:id="rId23"/>
    <p:sldId id="275" r:id="rId24"/>
    <p:sldId id="277" r:id="rId25"/>
    <p:sldId id="278" r:id="rId26"/>
    <p:sldId id="279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F87B-E0A7-44D7-A56E-5E5F8845EBF7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2C3A-8736-477D-8107-0DA35834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F87B-E0A7-44D7-A56E-5E5F8845EBF7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2C3A-8736-477D-8107-0DA35834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F87B-E0A7-44D7-A56E-5E5F8845EBF7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2C3A-8736-477D-8107-0DA35834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F87B-E0A7-44D7-A56E-5E5F8845EBF7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2C3A-8736-477D-8107-0DA35834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F87B-E0A7-44D7-A56E-5E5F8845EBF7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2C3A-8736-477D-8107-0DA35834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F87B-E0A7-44D7-A56E-5E5F8845EBF7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2C3A-8736-477D-8107-0DA35834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F87B-E0A7-44D7-A56E-5E5F8845EBF7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2C3A-8736-477D-8107-0DA35834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F87B-E0A7-44D7-A56E-5E5F8845EBF7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2C3A-8736-477D-8107-0DA35834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F87B-E0A7-44D7-A56E-5E5F8845EBF7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2C3A-8736-477D-8107-0DA35834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F87B-E0A7-44D7-A56E-5E5F8845EBF7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2C3A-8736-477D-8107-0DA35834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F87B-E0A7-44D7-A56E-5E5F8845EBF7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2C3A-8736-477D-8107-0DA35834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F87B-E0A7-44D7-A56E-5E5F8845EBF7}" type="datetimeFigureOut">
              <a:rPr lang="en-US" smtClean="0"/>
              <a:pPr/>
              <a:t>2/28/2011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72C3A-8736-477D-8107-0DA358345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RSACHE\Desktop\alexandre%20guerra%20-%20movimento%20de%20primaver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alexandre guerra - movimento de primave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URSACHE\Desktop\diverse\VERDE\verde 2\3\Green_Leaves0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URSACHE\Desktop\diverse\VERDE\verde 2\3\vnv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URSACHE\Desktop\diverse\VERDE\verde 2\3\sat%20pest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URSACHE\Desktop\diverse\VERDE\verde 2\3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URSACHE\Desktop\diverse\VERDE\verde 2\3\Pictur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URSACHE\Desktop\diverse\VERDE\verde 2\3\shadowsbythink01920x120xh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URSACHE\Desktop\diverse\VERDE\verde 2\3\Raining_Again_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URSACHE\Desktop\diverse\VERDE\verde 2\3\Drops_of_Rain_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URSACHE\Desktop\diverse\VERDE\verde 2\3\GreenGrass_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URSACHE\Desktop\diverse\VERDE\verde 2\3\nature_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RSACHE\Desktop\diverse\VERDE\verde 2\3\Picture6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URSACHE\Desktop\diverse\VERDE\verde 2\3\jkiu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URSACHE\Desktop\diverse\VERDE\verde 2\3\Nature_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URSACHE\Desktop\diverse\VERDE\verde 2\3\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URSACHE\Desktop\diverse\VERDE\verde 2\3\nature_octo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URSACHE\Desktop\diverse\VERDE\verde 2\3\sleeping_clou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URSACHE\Desktop\diverse\VERDE\verde 2\3\Campie_de_papad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URSACHE\Desktop\diverse\VERDE\verde 2\3\gray-wolf-river-trail_olympic-national-park_washing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URSACHE\Desktop\diverse\VERDE\verde 2\3\Boone_Hall_Plantation,_South_Carolina,_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URSACHE\Desktop\diverse\VERDE\verde 2\3\Trees_ehab_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URSACHE\Desktop\diverse\VERDE\verde 2\3\Picture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RSACHE\Desktop\diverse\VERDE\verde 2\3\Zoom_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URSACHE\Desktop\diverse\VERDE\verde 2\3\bamboo-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URSACHE\Desktop\diverse\VERDE\verde 2\3\1256843834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URSACHE\Desktop\diverse\VERDE\verde 2\3\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URSACHE\Desktop\diverse\VERDE\verde 2\3\aa3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URSACHE\Desktop\diverse\VERDE\verde 2\3\acvariu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URSACHE\Desktop\diverse\VERDE\verde 2\3\1215276270qm6sj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URSACHE\Desktop\diverse\VERDE\verde 2\3\1919018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URSACHE\Desktop\diverse\VERDE\verde 2\3\nuf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Users\URSACHE\Desktop\diverse\VERDE\verde 2\3\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Users\URSACHE\Desktop\diverse\VERDE\verde 2\3\4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URSACHE\Desktop\diverse\VERDE\verde 2\3\Green_Park_1680 x 1050 widesc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URSACHE\Desktop\diverse\VERDE\verde 2\3\beautiful-garden-4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C:\Users\URSACHE\Desktop\diverse\VERDE\verde 2\3\081_1240862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C:\Users\URSACHE\Desktop\diverse\VERDE\verde 2\3\logarska-dolina-slovi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C:\Users\URSACHE\Desktop\diverse\VERDE\verde 2\3\Altman_Ebenalp_Switzer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C:\Users\URSACHE\Desktop\diverse\VERDE\verde 2\3\2202-120218-ver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C:\Users\URSACHE\Desktop\diverse\VERDE\verde 2\3\Pict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C:\Users\URSACHE\Desktop\diverse\VERDE\verde 2\3\mg2187hh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C:\Users\URSACHE\Desktop\diverse\VERDE\verde 2\3\macedo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C:\Users\URSACHE\Desktop\diverse\VERDE\verde 2\3\P1050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C:\Users\URSACHE\Desktop\diverse\VERDE\verde 2\3\3713730240_ee68e7b2af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RSACHE\Desktop\diverse\VERDE\verde 2\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C:\Users\URSACHE\Desktop\diverse\VERDE\verde 2\3\nature_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781800" cy="176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URSACHE\Desktop\diverse\VERDE\verde 2\3\gfgdfgdfg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URSACHE\Desktop\diverse\VERDE\verde 2\3\IMG_6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URSACHE\Desktop\diverse\VERDE\verde 2\3\Forest_on_Barro_Colora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URSACHE\Desktop\diverse\VERDE\verde 2\3\lone-tree-in-wheat-field-palouse-countryside-washing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On-screen Show (4:3)</PresentationFormat>
  <Paragraphs>0</Paragraphs>
  <Slides>51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URSACHE</dc:creator>
  <cp:lastModifiedBy>AlexB</cp:lastModifiedBy>
  <cp:revision>6</cp:revision>
  <dcterms:created xsi:type="dcterms:W3CDTF">2011-02-23T10:54:35Z</dcterms:created>
  <dcterms:modified xsi:type="dcterms:W3CDTF">2011-02-28T19:35:49Z</dcterms:modified>
</cp:coreProperties>
</file>