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8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9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6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19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6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96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51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4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77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F780-338D-44DC-9AB1-750C3FE1733F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4246-859B-43FE-AC12-5189D1F2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80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96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3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73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86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4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15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0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3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78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90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6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92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27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14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15</cp:revision>
  <dcterms:created xsi:type="dcterms:W3CDTF">2019-01-19T11:37:25Z</dcterms:created>
  <dcterms:modified xsi:type="dcterms:W3CDTF">2019-02-05T16:21:10Z</dcterms:modified>
</cp:coreProperties>
</file>