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9431-6CB1-4878-9460-0167555BD03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6952-DBAC-4C9F-82FE-9885096D8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68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9431-6CB1-4878-9460-0167555BD03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6952-DBAC-4C9F-82FE-9885096D8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42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9431-6CB1-4878-9460-0167555BD03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6952-DBAC-4C9F-82FE-9885096D8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67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9431-6CB1-4878-9460-0167555BD03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6952-DBAC-4C9F-82FE-9885096D8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90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9431-6CB1-4878-9460-0167555BD03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6952-DBAC-4C9F-82FE-9885096D8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44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9431-6CB1-4878-9460-0167555BD03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6952-DBAC-4C9F-82FE-9885096D8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06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9431-6CB1-4878-9460-0167555BD03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6952-DBAC-4C9F-82FE-9885096D8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42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9431-6CB1-4878-9460-0167555BD03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6952-DBAC-4C9F-82FE-9885096D8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60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9431-6CB1-4878-9460-0167555BD03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6952-DBAC-4C9F-82FE-9885096D8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918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9431-6CB1-4878-9460-0167555BD03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6952-DBAC-4C9F-82FE-9885096D8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70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9431-6CB1-4878-9460-0167555BD03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6952-DBAC-4C9F-82FE-9885096D8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451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79431-6CB1-4878-9460-0167555BD03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36952-DBAC-4C9F-82FE-9885096D8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94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27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34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85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322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91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46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08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484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808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11</cp:revision>
  <dcterms:created xsi:type="dcterms:W3CDTF">2019-01-08T08:03:52Z</dcterms:created>
  <dcterms:modified xsi:type="dcterms:W3CDTF">2019-01-15T17:57:44Z</dcterms:modified>
</cp:coreProperties>
</file>