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5124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75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218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759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759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045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493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1140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713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93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517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AD04-0C13-4D89-A827-BFB47721BF20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839B0-E3D6-42EE-8EC8-DEDB3CBEF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654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158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3752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651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91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2783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7191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31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843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707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924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81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1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751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7856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698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411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769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4287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430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1825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25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928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482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341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612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561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26</cp:revision>
  <dcterms:created xsi:type="dcterms:W3CDTF">2019-06-01T06:10:43Z</dcterms:created>
  <dcterms:modified xsi:type="dcterms:W3CDTF">2019-06-20T17:48:07Z</dcterms:modified>
</cp:coreProperties>
</file>