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F249-AE09-4B48-AACA-5999ACB96850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1D82-FD7A-4E3A-8E2A-E67AB1E6E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7169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F249-AE09-4B48-AACA-5999ACB96850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1D82-FD7A-4E3A-8E2A-E67AB1E6E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844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F249-AE09-4B48-AACA-5999ACB96850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1D82-FD7A-4E3A-8E2A-E67AB1E6E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350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F249-AE09-4B48-AACA-5999ACB96850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1D82-FD7A-4E3A-8E2A-E67AB1E6E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244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F249-AE09-4B48-AACA-5999ACB96850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1D82-FD7A-4E3A-8E2A-E67AB1E6E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379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F249-AE09-4B48-AACA-5999ACB96850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1D82-FD7A-4E3A-8E2A-E67AB1E6E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459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F249-AE09-4B48-AACA-5999ACB96850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1D82-FD7A-4E3A-8E2A-E67AB1E6E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8544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F249-AE09-4B48-AACA-5999ACB96850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1D82-FD7A-4E3A-8E2A-E67AB1E6E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650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F249-AE09-4B48-AACA-5999ACB96850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1D82-FD7A-4E3A-8E2A-E67AB1E6E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40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F249-AE09-4B48-AACA-5999ACB96850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1D82-FD7A-4E3A-8E2A-E67AB1E6E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8944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F249-AE09-4B48-AACA-5999ACB96850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A1D82-FD7A-4E3A-8E2A-E67AB1E6E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561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6F249-AE09-4B48-AACA-5999ACB96850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A1D82-FD7A-4E3A-8E2A-E67AB1E6E6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984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842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1739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5571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289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2860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2976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2509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7474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00" y="2362201"/>
            <a:ext cx="90424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2426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9867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8557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6635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355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5123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5593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1676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Custom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Gheorghe Donea</dc:creator>
  <cp:lastModifiedBy>A</cp:lastModifiedBy>
  <cp:revision>17</cp:revision>
  <dcterms:created xsi:type="dcterms:W3CDTF">2019-01-23T13:24:59Z</dcterms:created>
  <dcterms:modified xsi:type="dcterms:W3CDTF">2019-02-05T16:21:58Z</dcterms:modified>
</cp:coreProperties>
</file>