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02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C94D6-F922-4D93-BC51-2468CFEE6635}" type="datetimeFigureOut">
              <a:rPr lang="en-US" smtClean="0"/>
              <a:t>8/15/2012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D7270-C7BB-47B1-A380-1402D552CA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C94D6-F922-4D93-BC51-2468CFEE6635}" type="datetimeFigureOut">
              <a:rPr lang="en-US" smtClean="0"/>
              <a:t>8/15/2012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D7270-C7BB-47B1-A380-1402D552CA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C94D6-F922-4D93-BC51-2468CFEE6635}" type="datetimeFigureOut">
              <a:rPr lang="en-US" smtClean="0"/>
              <a:t>8/15/2012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D7270-C7BB-47B1-A380-1402D552CA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C94D6-F922-4D93-BC51-2468CFEE6635}" type="datetimeFigureOut">
              <a:rPr lang="en-US" smtClean="0"/>
              <a:t>8/15/2012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D7270-C7BB-47B1-A380-1402D552CA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C94D6-F922-4D93-BC51-2468CFEE6635}" type="datetimeFigureOut">
              <a:rPr lang="en-US" smtClean="0"/>
              <a:t>8/15/2012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D7270-C7BB-47B1-A380-1402D552CA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C94D6-F922-4D93-BC51-2468CFEE6635}" type="datetimeFigureOut">
              <a:rPr lang="en-US" smtClean="0"/>
              <a:t>8/15/2012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D7270-C7BB-47B1-A380-1402D552CA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C94D6-F922-4D93-BC51-2468CFEE6635}" type="datetimeFigureOut">
              <a:rPr lang="en-US" smtClean="0"/>
              <a:t>8/15/2012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D7270-C7BB-47B1-A380-1402D552CA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C94D6-F922-4D93-BC51-2468CFEE6635}" type="datetimeFigureOut">
              <a:rPr lang="en-US" smtClean="0"/>
              <a:t>8/15/2012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D7270-C7BB-47B1-A380-1402D552CA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C94D6-F922-4D93-BC51-2468CFEE6635}" type="datetimeFigureOut">
              <a:rPr lang="en-US" smtClean="0"/>
              <a:t>8/15/2012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D7270-C7BB-47B1-A380-1402D552CA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C94D6-F922-4D93-BC51-2468CFEE6635}" type="datetimeFigureOut">
              <a:rPr lang="en-US" smtClean="0"/>
              <a:t>8/15/2012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D7270-C7BB-47B1-A380-1402D552CA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C94D6-F922-4D93-BC51-2468CFEE6635}" type="datetimeFigureOut">
              <a:rPr lang="en-US" smtClean="0"/>
              <a:t>8/15/2012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E4D7270-C7BB-47B1-A380-1402D552CAE0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74C94D6-F922-4D93-BC51-2468CFEE6635}" type="datetimeFigureOut">
              <a:rPr lang="en-US" smtClean="0"/>
              <a:t>8/15/2012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E4D7270-C7BB-47B1-A380-1402D552CAE0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PORTELANURI DE COLECTIE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IMAGINI DE PE INTERNET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19666_385588134799444_237963386228587_1387263_1516735307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143000"/>
            <a:ext cx="7848600" cy="51816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23882_385587508132840_237963386228587_1387247_7375982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762000"/>
            <a:ext cx="7620000" cy="55245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26786_362661620425429_237963386228587_1323116_153654121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914400"/>
            <a:ext cx="8229600" cy="576262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26786_362661647092093_237963386228587_1323118_2144835337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685799"/>
            <a:ext cx="7848600" cy="583882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29019_362656430425948_237963386228587_1323103_191915125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762000"/>
            <a:ext cx="6191250" cy="545782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28863_391791234177280_164071663615906_1233892_351994154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838200"/>
            <a:ext cx="8001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5109533-4790941-700_7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838200"/>
            <a:ext cx="7924800" cy="55626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47942933083202574818377-5275982-700_7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250" y="685800"/>
            <a:ext cx="6686550" cy="6062662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rtwork_images_424543111_680608_-zsolna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685800"/>
            <a:ext cx="5486400" cy="57912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inese-Mixed-Glaze-Porcelain-Bowl-with-Lid-Covered-with-Lotus-Patterns-against-Gold-Back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838200"/>
            <a:ext cx="7239000" cy="52578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685800"/>
            <a:ext cx="9144000" cy="6172199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N069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762000"/>
            <a:ext cx="80772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arfurie_din_secolul_al_xviii-lea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838200"/>
            <a:ext cx="7772400" cy="5334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uctiera-dubla-din-portelan-fin-cu-maci-din-colectia-leonardo-52618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685800"/>
            <a:ext cx="81534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ere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762000"/>
            <a:ext cx="73914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erend-bonbonniere-1156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838200"/>
            <a:ext cx="7543800" cy="5334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erendi-porcelan-cukortarto-jelolt-elado-iv-kerule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762000"/>
            <a:ext cx="7610475" cy="5638799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estrul_muzelo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838200"/>
            <a:ext cx="4572000" cy="5334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rtelan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914400"/>
            <a:ext cx="7442200" cy="5334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rtelanuri_hofburg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838200"/>
            <a:ext cx="7467600" cy="54102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osiera_ovala_cu_margini_dantelate,_1.200_de_eur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371600"/>
            <a:ext cx="7391400" cy="4648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0.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8200"/>
            <a:ext cx="9144000" cy="60198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upiera_royal_worcester,_evaluta_la_1.500_de_eur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762000"/>
            <a:ext cx="8312727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umblr_m102ecmDAf1qbb3i3o1_5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838200"/>
            <a:ext cx="7772400" cy="57658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as_cu_blazonul_ducelui_de_orlean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1" y="685800"/>
            <a:ext cx="66294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ase_de_worcester_achiyitionate_de_la_bonhams,_londra,_pentru_5.600_de_eur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685800"/>
            <a:ext cx="8229600" cy="5627459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aze-1-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2872" y="685800"/>
            <a:ext cx="4738255" cy="58674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solnay_cachepot_red_flowers_blue_iridescent_panels_mark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914400"/>
            <a:ext cx="5334000" cy="52578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REALIZAT DE LUCA MARIA</a:t>
            </a:r>
            <a:endParaRPr lang="en-US" dirty="0"/>
          </a:p>
        </p:txBody>
      </p:sp>
      <p:pic>
        <p:nvPicPr>
          <p:cNvPr id="5" name="Content Placeholder 4" descr="170469727_2148899_3700252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66825" y="2790031"/>
            <a:ext cx="2419350" cy="2695575"/>
          </a:xfrm>
        </p:spPr>
      </p:pic>
      <p:pic>
        <p:nvPicPr>
          <p:cNvPr id="6" name="Content Placeholder 5" descr="Picture 209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105400" y="3581400"/>
            <a:ext cx="2616200" cy="1962150"/>
          </a:xfr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o-RO"/>
          </a:p>
        </p:txBody>
      </p:sp>
      <p:pic>
        <p:nvPicPr>
          <p:cNvPr id="2051" name="Picture 4" descr="slidefi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362200"/>
            <a:ext cx="6781800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67_x461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5800"/>
            <a:ext cx="9144000" cy="58674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48_64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0"/>
            <a:ext cx="9144000" cy="6096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6986-1296038035-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990600"/>
            <a:ext cx="8458200" cy="55245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2896_407179459306978_237963386228587_1456182_1696592183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609600"/>
            <a:ext cx="8077200" cy="574833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19666_385588104799447_237963386228587_1387261_1726918201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990600"/>
            <a:ext cx="8077200" cy="5334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19666_385588114799446_237963386228587_1387262_1558150032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143000"/>
            <a:ext cx="8077200" cy="51816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60</TotalTime>
  <Words>11</Words>
  <Application>Microsoft Office PowerPoint</Application>
  <PresentationFormat>On-screen Show (4:3)</PresentationFormat>
  <Paragraphs>3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Arial</vt:lpstr>
      <vt:lpstr>Calibri</vt:lpstr>
      <vt:lpstr>Constantia</vt:lpstr>
      <vt:lpstr>Wingdings 2</vt:lpstr>
      <vt:lpstr>Flow</vt:lpstr>
      <vt:lpstr>PORTELANURI DE COLECTIE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REALIZAT DE LUCA MARIA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PORTELANURI DE COLECTIE</dc:title>
  <dc:creator>home</dc:creator>
  <cp:lastModifiedBy>Ionica Bizau</cp:lastModifiedBy>
  <cp:revision>8</cp:revision>
  <dcterms:created xsi:type="dcterms:W3CDTF">2012-08-13T19:43:04Z</dcterms:created>
  <dcterms:modified xsi:type="dcterms:W3CDTF">2012-08-15T17:35:50Z</dcterms:modified>
</cp:coreProperties>
</file>