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8D5A-EE57-4BD6-A503-12AF8D4906C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07A0-032A-4B6F-894E-3CFD713C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2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8D5A-EE57-4BD6-A503-12AF8D4906C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07A0-032A-4B6F-894E-3CFD713C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8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8D5A-EE57-4BD6-A503-12AF8D4906C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07A0-032A-4B6F-894E-3CFD713C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3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8D5A-EE57-4BD6-A503-12AF8D4906C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07A0-032A-4B6F-894E-3CFD713C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8D5A-EE57-4BD6-A503-12AF8D4906C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07A0-032A-4B6F-894E-3CFD713C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9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8D5A-EE57-4BD6-A503-12AF8D4906C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07A0-032A-4B6F-894E-3CFD713C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8D5A-EE57-4BD6-A503-12AF8D4906C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07A0-032A-4B6F-894E-3CFD713C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6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8D5A-EE57-4BD6-A503-12AF8D4906C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07A0-032A-4B6F-894E-3CFD713C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2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8D5A-EE57-4BD6-A503-12AF8D4906C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07A0-032A-4B6F-894E-3CFD713C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6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8D5A-EE57-4BD6-A503-12AF8D4906C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07A0-032A-4B6F-894E-3CFD713C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9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8D5A-EE57-4BD6-A503-12AF8D4906C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07A0-032A-4B6F-894E-3CFD713C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58D5A-EE57-4BD6-A503-12AF8D4906C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F07A0-032A-4B6F-894E-3CFD713C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7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4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8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7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8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9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9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8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4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8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5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13</cp:revision>
  <dcterms:created xsi:type="dcterms:W3CDTF">2019-11-04T04:38:39Z</dcterms:created>
  <dcterms:modified xsi:type="dcterms:W3CDTF">2019-11-04T07:30:23Z</dcterms:modified>
</cp:coreProperties>
</file>