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E93EB-7B85-4C3D-ABB7-9871E01FFC12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43702-0522-4134-BCCD-CCD0BE4FA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3590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E93EB-7B85-4C3D-ABB7-9871E01FFC12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43702-0522-4134-BCCD-CCD0BE4FA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8596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E93EB-7B85-4C3D-ABB7-9871E01FFC12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43702-0522-4134-BCCD-CCD0BE4FA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5422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E93EB-7B85-4C3D-ABB7-9871E01FFC12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43702-0522-4134-BCCD-CCD0BE4FA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8355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E93EB-7B85-4C3D-ABB7-9871E01FFC12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43702-0522-4134-BCCD-CCD0BE4FA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8707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E93EB-7B85-4C3D-ABB7-9871E01FFC12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43702-0522-4134-BCCD-CCD0BE4FA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0628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E93EB-7B85-4C3D-ABB7-9871E01FFC12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43702-0522-4134-BCCD-CCD0BE4FA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5637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E93EB-7B85-4C3D-ABB7-9871E01FFC12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43702-0522-4134-BCCD-CCD0BE4FA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3763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E93EB-7B85-4C3D-ABB7-9871E01FFC12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43702-0522-4134-BCCD-CCD0BE4FA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5509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E93EB-7B85-4C3D-ABB7-9871E01FFC12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43702-0522-4134-BCCD-CCD0BE4FA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8067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E93EB-7B85-4C3D-ABB7-9871E01FFC12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43702-0522-4134-BCCD-CCD0BE4FA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2125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E93EB-7B85-4C3D-ABB7-9871E01FFC12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43702-0522-4134-BCCD-CCD0BE4FA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6218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2658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929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1825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5898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9101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0843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6713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5451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6110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6590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5137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0205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4148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26798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8442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1602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0382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1291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4" descr="slide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5600" y="2362201"/>
            <a:ext cx="90424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5971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5329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3543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6523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1531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557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1104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Office PowerPoint</Application>
  <PresentationFormat>Custom</PresentationFormat>
  <Paragraphs>0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>NONE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Gheorghe Donea</dc:creator>
  <cp:lastModifiedBy>A</cp:lastModifiedBy>
  <cp:revision>26</cp:revision>
  <dcterms:created xsi:type="dcterms:W3CDTF">2019-01-29T10:22:47Z</dcterms:created>
  <dcterms:modified xsi:type="dcterms:W3CDTF">2019-02-05T16:26:56Z</dcterms:modified>
</cp:coreProperties>
</file>