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B26C-4AF3-40E4-9B56-E77DF8CD823A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5443-6B8E-4C20-AE87-096AC45D6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431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B26C-4AF3-40E4-9B56-E77DF8CD823A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5443-6B8E-4C20-AE87-096AC45D6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925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B26C-4AF3-40E4-9B56-E77DF8CD823A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5443-6B8E-4C20-AE87-096AC45D6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089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B26C-4AF3-40E4-9B56-E77DF8CD823A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5443-6B8E-4C20-AE87-096AC45D6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117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B26C-4AF3-40E4-9B56-E77DF8CD823A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5443-6B8E-4C20-AE87-096AC45D6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6547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B26C-4AF3-40E4-9B56-E77DF8CD823A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5443-6B8E-4C20-AE87-096AC45D6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408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B26C-4AF3-40E4-9B56-E77DF8CD823A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5443-6B8E-4C20-AE87-096AC45D6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486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B26C-4AF3-40E4-9B56-E77DF8CD823A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5443-6B8E-4C20-AE87-096AC45D6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168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B26C-4AF3-40E4-9B56-E77DF8CD823A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5443-6B8E-4C20-AE87-096AC45D6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170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B26C-4AF3-40E4-9B56-E77DF8CD823A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5443-6B8E-4C20-AE87-096AC45D6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62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B26C-4AF3-40E4-9B56-E77DF8CD823A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5443-6B8E-4C20-AE87-096AC45D6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2244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5B26C-4AF3-40E4-9B56-E77DF8CD823A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D5443-6B8E-4C20-AE87-096AC45D6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303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513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4141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362201"/>
            <a:ext cx="9042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320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027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348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167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081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0288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129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9224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A</cp:lastModifiedBy>
  <cp:revision>11</cp:revision>
  <dcterms:created xsi:type="dcterms:W3CDTF">2019-01-04T08:33:08Z</dcterms:created>
  <dcterms:modified xsi:type="dcterms:W3CDTF">2019-01-15T17:57:23Z</dcterms:modified>
</cp:coreProperties>
</file>