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B6F5-9E7C-452B-BA7A-4F527B841A67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0205-5580-41EC-B074-78B52303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4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B6F5-9E7C-452B-BA7A-4F527B841A67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0205-5580-41EC-B074-78B52303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40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B6F5-9E7C-452B-BA7A-4F527B841A67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0205-5580-41EC-B074-78B52303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3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B6F5-9E7C-452B-BA7A-4F527B841A67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0205-5580-41EC-B074-78B52303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6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B6F5-9E7C-452B-BA7A-4F527B841A67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0205-5580-41EC-B074-78B52303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99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B6F5-9E7C-452B-BA7A-4F527B841A67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0205-5580-41EC-B074-78B52303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2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B6F5-9E7C-452B-BA7A-4F527B841A67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0205-5580-41EC-B074-78B52303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70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B6F5-9E7C-452B-BA7A-4F527B841A67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0205-5580-41EC-B074-78B52303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5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B6F5-9E7C-452B-BA7A-4F527B841A67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0205-5580-41EC-B074-78B52303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36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B6F5-9E7C-452B-BA7A-4F527B841A67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0205-5580-41EC-B074-78B52303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47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B6F5-9E7C-452B-BA7A-4F527B841A67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0205-5580-41EC-B074-78B52303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9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CB6F5-9E7C-452B-BA7A-4F527B841A67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60205-5580-41EC-B074-78B52303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6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5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80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17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85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43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12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98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99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83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06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90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07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2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96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06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45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11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61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80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80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91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62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89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80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Widescreen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Gheorghe Donea</cp:lastModifiedBy>
  <cp:revision>24</cp:revision>
  <dcterms:created xsi:type="dcterms:W3CDTF">2019-09-10T07:55:03Z</dcterms:created>
  <dcterms:modified xsi:type="dcterms:W3CDTF">2019-09-10T08:12:03Z</dcterms:modified>
</cp:coreProperties>
</file>