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2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0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4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9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3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6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3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7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2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E26AC-221B-49CB-8273-660FE1979694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F0000-102B-4265-958C-0722CE702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78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7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70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14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58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6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9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38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3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1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38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21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8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9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0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94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4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06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7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7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98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26</cp:revision>
  <dcterms:created xsi:type="dcterms:W3CDTF">2019-11-09T06:19:12Z</dcterms:created>
  <dcterms:modified xsi:type="dcterms:W3CDTF">2019-11-10T12:44:15Z</dcterms:modified>
</cp:coreProperties>
</file>