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ECF9-D192-4B31-B5E2-F956C170B2B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33AE-85A1-46FE-ACC4-BFEB4D22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7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11</cp:revision>
  <dcterms:created xsi:type="dcterms:W3CDTF">2019-10-06T12:55:39Z</dcterms:created>
  <dcterms:modified xsi:type="dcterms:W3CDTF">2019-10-07T02:42:51Z</dcterms:modified>
</cp:coreProperties>
</file>