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1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6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2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3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0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7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8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2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5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C532-0EC5-4BBF-A953-07EBC54C7B6A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A598A-3AD8-493C-9CD7-8CC64FA7E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4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5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4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4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53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8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2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27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8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50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1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2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58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2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6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8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37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16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81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8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1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5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840"/>
            <a:ext cx="12192000" cy="69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0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8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57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28</cp:revision>
  <dcterms:created xsi:type="dcterms:W3CDTF">2019-09-12T14:33:54Z</dcterms:created>
  <dcterms:modified xsi:type="dcterms:W3CDTF">2019-09-13T12:07:19Z</dcterms:modified>
</cp:coreProperties>
</file>