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7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3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1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6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3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4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BF59A-1345-4448-B7FB-11E951A8710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D60B-B260-4E30-9607-21E56EE1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0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8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23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2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7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13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61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65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91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7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1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40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23</cp:revision>
  <dcterms:created xsi:type="dcterms:W3CDTF">2019-08-05T16:50:25Z</dcterms:created>
  <dcterms:modified xsi:type="dcterms:W3CDTF">2019-08-05T17:09:18Z</dcterms:modified>
</cp:coreProperties>
</file>