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3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939B0-872E-45CD-8052-1F1CAEC8467C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ECB11-0CF9-43AC-8E5D-809D2EF34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ECB11-0CF9-43AC-8E5D-809D2EF34E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333E0-2963-40A6-85BA-894D5FEADD34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5451-D35D-4C5C-BEAF-4FA2CA2F1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800"/>
            <a:ext cx="6019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Ceasuri</a:t>
            </a:r>
            <a:r>
              <a:rPr lang="en-US" sz="4400" b="1" dirty="0" smtClean="0">
                <a:solidFill>
                  <a:srgbClr val="FF0000"/>
                </a:solidFill>
              </a:rPr>
              <a:t> de </a:t>
            </a:r>
            <a:r>
              <a:rPr lang="en-US" sz="4400" b="1" dirty="0" err="1" smtClean="0">
                <a:solidFill>
                  <a:srgbClr val="FF0000"/>
                </a:solidFill>
              </a:rPr>
              <a:t>perete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deosebite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5105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Tic </a:t>
            </a:r>
            <a:r>
              <a:rPr lang="en-US" sz="3600" dirty="0" err="1" smtClean="0">
                <a:solidFill>
                  <a:srgbClr val="FF0000"/>
                </a:solidFill>
              </a:rPr>
              <a:t>Tac</a:t>
            </a:r>
            <a:r>
              <a:rPr lang="en-US" sz="3600" dirty="0" smtClean="0">
                <a:solidFill>
                  <a:srgbClr val="FF0000"/>
                </a:solidFill>
              </a:rPr>
              <a:t> !!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1.gstatic.com/images?q=tbn:ANd9GcTsugYBbm0-PyRB1s8Tw1-eOFCaxOnO5U_cz06wi9cGJOerKY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2133600" cy="2133601"/>
          </a:xfrm>
          <a:prstGeom prst="rect">
            <a:avLst/>
          </a:prstGeom>
          <a:noFill/>
        </p:spPr>
      </p:pic>
      <p:pic>
        <p:nvPicPr>
          <p:cNvPr id="24580" name="Picture 4" descr="http://t0.gstatic.com/images?q=tbn:ANd9GcTXBVz12fdjxwO17dnlSZsbS6FXVBLzCMi1vVo1vCuos7B4rgg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09600"/>
            <a:ext cx="2095500" cy="2190750"/>
          </a:xfrm>
          <a:prstGeom prst="rect">
            <a:avLst/>
          </a:prstGeom>
          <a:noFill/>
        </p:spPr>
      </p:pic>
      <p:pic>
        <p:nvPicPr>
          <p:cNvPr id="24582" name="Picture 6" descr="http://t1.gstatic.com/images?q=tbn:ANd9GcR2VobxHtGJTlX2ExunGHfZmCx3AWLgIHtNO-U_k4n2XMmHZlg8w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685800"/>
            <a:ext cx="2085975" cy="2200275"/>
          </a:xfrm>
          <a:prstGeom prst="rect">
            <a:avLst/>
          </a:prstGeom>
          <a:noFill/>
        </p:spPr>
      </p:pic>
      <p:pic>
        <p:nvPicPr>
          <p:cNvPr id="24584" name="Picture 8" descr="http://t1.gstatic.com/images?q=tbn:ANd9GcRqfN3cUsgjUgP-zimED_9_kcAzkl_k7CWUuhvG1dxWHML9BYl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733800"/>
            <a:ext cx="2171700" cy="2105026"/>
          </a:xfrm>
          <a:prstGeom prst="rect">
            <a:avLst/>
          </a:prstGeom>
          <a:noFill/>
        </p:spPr>
      </p:pic>
      <p:pic>
        <p:nvPicPr>
          <p:cNvPr id="24586" name="Picture 10" descr="http://t2.gstatic.com/images?q=tbn:ANd9GcQBpsePhLZUX5th1q9zsWYuuU_szLW6OzTmL9J3gedcZnIhxsbbg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3657600"/>
            <a:ext cx="2171700" cy="2105026"/>
          </a:xfrm>
          <a:prstGeom prst="rect">
            <a:avLst/>
          </a:prstGeom>
          <a:noFill/>
        </p:spPr>
      </p:pic>
      <p:pic>
        <p:nvPicPr>
          <p:cNvPr id="24590" name="Picture 14" descr="http://t3.gstatic.com/images?q=tbn:ANd9GcRuLwLqwS1bDrbQ9CHo0zzAqN5gU3FmEdd81ZzKTNslZpaRGvI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962400"/>
            <a:ext cx="2266950" cy="20193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1.gstatic.com/images?q=tbn:ANd9GcRz81l8hXmNBUS1eiQxR6Q2Z1zG9-SYMgrKOl8B5o-UVF0qfhK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838200"/>
            <a:ext cx="3648075" cy="54820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1.gstatic.com/images?q=tbn:ANd9GcSmbxoo_W6s2ZB8HHu_uJxjR9BLU1NgXSc8HhLv6rTIA9Japr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2190750" cy="2085976"/>
          </a:xfrm>
          <a:prstGeom prst="rect">
            <a:avLst/>
          </a:prstGeom>
          <a:noFill/>
        </p:spPr>
      </p:pic>
      <p:pic>
        <p:nvPicPr>
          <p:cNvPr id="26628" name="Picture 4" descr="http://t1.gstatic.com/images?q=tbn:ANd9GcR4yRJjxYjGeTx6JwSITbr1oHsyJg5JZ73zuiJ8LW3x3p51VER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85800"/>
            <a:ext cx="1905000" cy="1857376"/>
          </a:xfrm>
          <a:prstGeom prst="rect">
            <a:avLst/>
          </a:prstGeom>
          <a:noFill/>
        </p:spPr>
      </p:pic>
      <p:pic>
        <p:nvPicPr>
          <p:cNvPr id="26630" name="Picture 6" descr="http://t3.gstatic.com/images?q=tbn:ANd9GcSGrQjL91pE98rAqsojHOPCCxBuH-xW-afyOuzeFhUQ-z9QJvh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114800"/>
            <a:ext cx="3228975" cy="1409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1" name="Picture 4" descr="slidefi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6781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426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Q5Hwk8YO5RnJadaoVtwnROwQ_64Q0N0wo4nk230Y1xlU_Tbu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2638" y="1447800"/>
            <a:ext cx="4389137" cy="42924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ANd9GcTYEKL2--OtkEQ4xlbfWW7xlLYEwiLH36dvVubGzDD8evvZ2JW1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9416" y="1600200"/>
            <a:ext cx="4908516" cy="36766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3.gstatic.com/images?q=tbn:ANd9GcSc2HucQJ8paL-TdQ8ONI65BVzcpeqbahBkGMZI4_enJDEdEvVN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093760" cy="40551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3.gstatic.com/images?q=tbn:ANd9GcQbZNoOVHmiIioOWM7WtgaNXtJuR66uHnfnXx6rwNHOUlo0K_XD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28800"/>
            <a:ext cx="3810000" cy="3827009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0.gstatic.com/images?q=tbn:ANd9GcSmXRFWxaMxVAjMy43QVaxOpoyWP4Qt94sosRen5ixirRTbTmF5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4851872" cy="33909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0.gstatic.com/images?q=tbn:ANd9GcS669VeIN-_Rli-yXNaRlEWq8EtkmBKZX6qshHVSOMr7TUP5g9C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0"/>
            <a:ext cx="4505325" cy="45053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</Words>
  <Application>Microsoft Office PowerPoint</Application>
  <PresentationFormat>On-screen Show (4:3)</PresentationFormat>
  <Paragraphs>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Vodafone 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Toader, Alexandru, VF-RO</dc:creator>
  <cp:lastModifiedBy>AlexB</cp:lastModifiedBy>
  <cp:revision>3</cp:revision>
  <dcterms:created xsi:type="dcterms:W3CDTF">2012-01-27T19:08:03Z</dcterms:created>
  <dcterms:modified xsi:type="dcterms:W3CDTF">2012-01-29T10:26:05Z</dcterms:modified>
</cp:coreProperties>
</file>