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2A67-0EFD-4BA1-B370-DB9F420C071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9B66-CBB3-4EDD-A45C-FE059813B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5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2A67-0EFD-4BA1-B370-DB9F420C071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9B66-CBB3-4EDD-A45C-FE059813B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01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2A67-0EFD-4BA1-B370-DB9F420C071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9B66-CBB3-4EDD-A45C-FE059813B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24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2A67-0EFD-4BA1-B370-DB9F420C071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9B66-CBB3-4EDD-A45C-FE059813B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41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2A67-0EFD-4BA1-B370-DB9F420C071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9B66-CBB3-4EDD-A45C-FE059813B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23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2A67-0EFD-4BA1-B370-DB9F420C071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9B66-CBB3-4EDD-A45C-FE059813B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82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2A67-0EFD-4BA1-B370-DB9F420C071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9B66-CBB3-4EDD-A45C-FE059813B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56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2A67-0EFD-4BA1-B370-DB9F420C071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9B66-CBB3-4EDD-A45C-FE059813B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048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2A67-0EFD-4BA1-B370-DB9F420C071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9B66-CBB3-4EDD-A45C-FE059813B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29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2A67-0EFD-4BA1-B370-DB9F420C071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9B66-CBB3-4EDD-A45C-FE059813B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41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2A67-0EFD-4BA1-B370-DB9F420C071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9B66-CBB3-4EDD-A45C-FE059813B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588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F2A67-0EFD-4BA1-B370-DB9F420C071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09B66-CBB3-4EDD-A45C-FE059813B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366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6577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2674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3576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9299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0408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5469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186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921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820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694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527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886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349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391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15</cp:revision>
  <dcterms:created xsi:type="dcterms:W3CDTF">2019-01-27T03:39:07Z</dcterms:created>
  <dcterms:modified xsi:type="dcterms:W3CDTF">2019-02-05T16:22:32Z</dcterms:modified>
</cp:coreProperties>
</file>