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6663-81F3-4EB3-A66A-CEF58D630C6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6C06-6ED6-4704-A821-F8EE23829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0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6663-81F3-4EB3-A66A-CEF58D630C6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6C06-6ED6-4704-A821-F8EE23829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75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6663-81F3-4EB3-A66A-CEF58D630C6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6C06-6ED6-4704-A821-F8EE23829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50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6663-81F3-4EB3-A66A-CEF58D630C6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6C06-6ED6-4704-A821-F8EE23829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87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6663-81F3-4EB3-A66A-CEF58D630C6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6C06-6ED6-4704-A821-F8EE23829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85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6663-81F3-4EB3-A66A-CEF58D630C6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6C06-6ED6-4704-A821-F8EE23829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35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6663-81F3-4EB3-A66A-CEF58D630C6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6C06-6ED6-4704-A821-F8EE23829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9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6663-81F3-4EB3-A66A-CEF58D630C6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6C06-6ED6-4704-A821-F8EE23829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35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6663-81F3-4EB3-A66A-CEF58D630C6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6C06-6ED6-4704-A821-F8EE23829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9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6663-81F3-4EB3-A66A-CEF58D630C6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6C06-6ED6-4704-A821-F8EE23829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27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6663-81F3-4EB3-A66A-CEF58D630C6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6C06-6ED6-4704-A821-F8EE23829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4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16663-81F3-4EB3-A66A-CEF58D630C6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6C06-6ED6-4704-A821-F8EE23829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64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6897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894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48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13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59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69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94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78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34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8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12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37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69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699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980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5208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17</cp:revision>
  <dcterms:created xsi:type="dcterms:W3CDTF">2019-01-31T03:24:45Z</dcterms:created>
  <dcterms:modified xsi:type="dcterms:W3CDTF">2019-02-05T16:27:23Z</dcterms:modified>
</cp:coreProperties>
</file>