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4040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813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995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8170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083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9293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9178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29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291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0989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9769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3404-C143-4300-A795-79949D9A109B}" type="datetimeFigureOut">
              <a:rPr lang="ro-RO" smtClean="0"/>
              <a:pPr/>
              <a:t>31.10.2016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2C19-6ACE-4D31-9086-87C44D9B39F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509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6335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0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85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32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27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70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7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64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0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62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65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50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19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85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15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6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38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55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281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5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202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08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878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77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02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87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33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60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82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78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65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30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Donea Gheorghe</dc:creator>
  <cp:lastModifiedBy>AlexB</cp:lastModifiedBy>
  <cp:revision>5</cp:revision>
  <dcterms:created xsi:type="dcterms:W3CDTF">2016-10-21T05:24:38Z</dcterms:created>
  <dcterms:modified xsi:type="dcterms:W3CDTF">2016-10-31T19:31:45Z</dcterms:modified>
</cp:coreProperties>
</file>