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0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zitiv titlu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u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9" name="Subtitlu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o-RO" smtClean="0"/>
              <a:t>Faceți clic pentru editarea stilului de subtitlu al coordonatorului</a:t>
            </a:r>
            <a:endParaRPr kumimoji="0" lang="en-US"/>
          </a:p>
        </p:txBody>
      </p:sp>
      <p:sp>
        <p:nvSpPr>
          <p:cNvPr id="28" name="Substituent dată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23FDB78-6272-496F-858A-CEA0FCBB5954}" type="datetimeFigureOut">
              <a:rPr lang="ro-RO" smtClean="0"/>
              <a:pPr/>
              <a:t>11.09.2013</a:t>
            </a:fld>
            <a:endParaRPr lang="ro-RO"/>
          </a:p>
        </p:txBody>
      </p:sp>
      <p:sp>
        <p:nvSpPr>
          <p:cNvPr id="17" name="Substituent subsol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o-RO"/>
          </a:p>
        </p:txBody>
      </p:sp>
      <p:sp>
        <p:nvSpPr>
          <p:cNvPr id="10" name="Dreptunghi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reptunghi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Dreptunghi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Dreptunghi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drept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ector drept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ector drept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drep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drept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ector drept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Dreptunghi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ubstituent număr diapozitiv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549EE43-EC5D-40E9-9760-BB4D6465734A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FDB78-6272-496F-858A-CEA0FCBB5954}" type="datetimeFigureOut">
              <a:rPr lang="ro-RO" smtClean="0"/>
              <a:pPr/>
              <a:t>11.09.2013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9EE43-EC5D-40E9-9760-BB4D6465734A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FDB78-6272-496F-858A-CEA0FCBB5954}" type="datetimeFigureOut">
              <a:rPr lang="ro-RO" smtClean="0"/>
              <a:pPr/>
              <a:t>11.09.2013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9EE43-EC5D-40E9-9760-BB4D6465734A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8" name="Substituent conținut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23FDB78-6272-496F-858A-CEA0FCBB5954}" type="datetimeFigureOut">
              <a:rPr lang="ro-RO" smtClean="0"/>
              <a:pPr/>
              <a:t>11.09.2013</a:t>
            </a:fld>
            <a:endParaRPr lang="ro-RO"/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549EE43-EC5D-40E9-9760-BB4D6465734A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0" name="Substituent subsol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o-RO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ntet secțiu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o-RO" smtClean="0"/>
              <a:t>Faceți clic pentru a edita stilurile de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23FDB78-6272-496F-858A-CEA0FCBB5954}" type="datetimeFigureOut">
              <a:rPr lang="ro-RO" smtClean="0"/>
              <a:pPr/>
              <a:t>11.09.2013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o-RO"/>
          </a:p>
        </p:txBody>
      </p:sp>
      <p:sp>
        <p:nvSpPr>
          <p:cNvPr id="9" name="Dreptunghi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Dreptunghi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reptunghi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reptunghi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drept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ector drept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drept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drep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ector drept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Dreptunghi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ector drept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549EE43-EC5D-40E9-9760-BB4D6465734A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FDB78-6272-496F-858A-CEA0FCBB5954}" type="datetimeFigureOut">
              <a:rPr lang="ro-RO" smtClean="0"/>
              <a:pPr/>
              <a:t>11.09.2013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9EE43-EC5D-40E9-9760-BB4D6465734A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9" name="Substituent conținut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11" name="Substituent conținut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FDB78-6272-496F-858A-CEA0FCBB5954}" type="datetimeFigureOut">
              <a:rPr lang="ro-RO" smtClean="0"/>
              <a:pPr/>
              <a:t>11.09.2013</a:t>
            </a:fld>
            <a:endParaRPr lang="ro-RO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9EE43-EC5D-40E9-9760-BB4D6465734A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1" name="Substituent conținut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13" name="Substituent conținut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12" name="Substituent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o-RO" smtClean="0"/>
              <a:t>Faceți clic pentru a edita stilurile de text Coordonator</a:t>
            </a:r>
          </a:p>
        </p:txBody>
      </p:sp>
      <p:sp>
        <p:nvSpPr>
          <p:cNvPr id="14" name="Substituent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o-RO" smtClean="0"/>
              <a:t>Faceți clic pentru a edita stilurile de text Coordonator</a:t>
            </a:r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6" name="Substituent dată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23FDB78-6272-496F-858A-CEA0FCBB5954}" type="datetimeFigureOut">
              <a:rPr lang="ro-RO" smtClean="0"/>
              <a:pPr/>
              <a:t>11.09.2013</a:t>
            </a:fld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549EE43-EC5D-40E9-9760-BB4D6465734A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o-RO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FDB78-6272-496F-858A-CEA0FCBB5954}" type="datetimeFigureOut">
              <a:rPr lang="ro-RO" smtClean="0"/>
              <a:pPr/>
              <a:t>11.09.2013</a:t>
            </a:fld>
            <a:endParaRPr lang="ro-RO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9EE43-EC5D-40E9-9760-BB4D6465734A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ținut cu legendă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drept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o-RO" smtClean="0"/>
              <a:t>Faceți clic pentru a edita stilurile de text Coordonator</a:t>
            </a:r>
          </a:p>
        </p:txBody>
      </p:sp>
      <p:sp>
        <p:nvSpPr>
          <p:cNvPr id="8" name="Conector drept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ector drept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ector drept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Dreptunghi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drept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ubstituent conținut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21" name="Substituent dată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23FDB78-6272-496F-858A-CEA0FCBB5954}" type="datetimeFigureOut">
              <a:rPr lang="ro-RO" smtClean="0"/>
              <a:pPr/>
              <a:t>11.09.2013</a:t>
            </a:fld>
            <a:endParaRPr lang="ro-RO"/>
          </a:p>
        </p:txBody>
      </p:sp>
      <p:sp>
        <p:nvSpPr>
          <p:cNvPr id="22" name="Substituent număr diapozitiv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549EE43-EC5D-40E9-9760-BB4D6465734A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3" name="Substituent subsol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o-R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ctor drept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o-RO" smtClean="0"/>
              <a:t>Faceți clic pe pictogramă pentru a adăuga o imagine</a:t>
            </a:r>
            <a:endParaRPr kumimoji="0" lang="en-US" dirty="0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o-RO" smtClean="0"/>
              <a:t>Faceți clic pentru a edita stilurile de text Coordonator</a:t>
            </a:r>
          </a:p>
        </p:txBody>
      </p:sp>
      <p:sp>
        <p:nvSpPr>
          <p:cNvPr id="10" name="Conector drept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Dreptunghi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ector drept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ector drept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ector drept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ubstituent dată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23FDB78-6272-496F-858A-CEA0FCBB5954}" type="datetimeFigureOut">
              <a:rPr lang="ro-RO" smtClean="0"/>
              <a:pPr/>
              <a:t>11.09.2013</a:t>
            </a:fld>
            <a:endParaRPr lang="ro-RO"/>
          </a:p>
        </p:txBody>
      </p:sp>
      <p:sp>
        <p:nvSpPr>
          <p:cNvPr id="18" name="Substituent număr diapozitiv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549EE43-EC5D-40E9-9760-BB4D6465734A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1" name="Substituent subsol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o-RO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drept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ubstituent titl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13" name="Substituent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o-RO" smtClean="0"/>
              <a:t>Faceți clic pentru a edita stilurile de text Coordonator</a:t>
            </a:r>
          </a:p>
          <a:p>
            <a:pPr lvl="1" eaLnBrk="1" latinLnBrk="0" hangingPunct="1"/>
            <a:r>
              <a:rPr kumimoji="0" lang="ro-RO" smtClean="0"/>
              <a:t>Al doilea nivel</a:t>
            </a:r>
          </a:p>
          <a:p>
            <a:pPr lvl="2" eaLnBrk="1" latinLnBrk="0" hangingPunct="1"/>
            <a:r>
              <a:rPr kumimoji="0" lang="ro-RO" smtClean="0"/>
              <a:t>Al treilea nivel</a:t>
            </a:r>
          </a:p>
          <a:p>
            <a:pPr lvl="3" eaLnBrk="1" latinLnBrk="0" hangingPunct="1"/>
            <a:r>
              <a:rPr kumimoji="0" lang="ro-RO" smtClean="0"/>
              <a:t>Al patrulea nivel</a:t>
            </a:r>
          </a:p>
          <a:p>
            <a:pPr lvl="4" eaLnBrk="1" latinLnBrk="0" hangingPunct="1"/>
            <a:r>
              <a:rPr kumimoji="0" lang="ro-RO" smtClean="0"/>
              <a:t>Al cincilea nivel</a:t>
            </a:r>
            <a:endParaRPr kumimoji="0" lang="en-US"/>
          </a:p>
        </p:txBody>
      </p:sp>
      <p:sp>
        <p:nvSpPr>
          <p:cNvPr id="14" name="Substituent dată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23FDB78-6272-496F-858A-CEA0FCBB5954}" type="datetimeFigureOut">
              <a:rPr lang="ro-RO" smtClean="0"/>
              <a:pPr/>
              <a:t>11.09.2013</a:t>
            </a:fld>
            <a:endParaRPr lang="ro-RO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o-RO"/>
          </a:p>
        </p:txBody>
      </p:sp>
      <p:sp>
        <p:nvSpPr>
          <p:cNvPr id="7" name="Conector drept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ector drept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Dreptunghi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drept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ubstituent număr diapozitiv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549EE43-EC5D-40E9-9760-BB4D6465734A}" type="slidenum">
              <a:rPr lang="ro-RO" smtClean="0"/>
              <a:pPr/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edge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u 2"/>
          <p:cNvSpPr>
            <a:spLocks noGrp="1"/>
          </p:cNvSpPr>
          <p:nvPr>
            <p:ph type="subTitle" idx="4294967295"/>
          </p:nvPr>
        </p:nvSpPr>
        <p:spPr>
          <a:xfrm>
            <a:off x="2971800" y="5003800"/>
            <a:ext cx="6172200" cy="1371600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o-RO" dirty="0" err="1" smtClean="0"/>
              <a:t>Author</a:t>
            </a:r>
            <a:r>
              <a:rPr lang="ro-RO" dirty="0" smtClean="0"/>
              <a:t>: </a:t>
            </a:r>
            <a:r>
              <a:rPr lang="ro-RO" dirty="0" err="1" smtClean="0"/>
              <a:t>teacher</a:t>
            </a:r>
            <a:r>
              <a:rPr lang="ro-RO" dirty="0" smtClean="0"/>
              <a:t> ANISOARA IORDACHE</a:t>
            </a:r>
          </a:p>
          <a:p>
            <a:r>
              <a:rPr lang="ro-RO" dirty="0" smtClean="0"/>
              <a:t>                                  2013</a:t>
            </a:r>
            <a:endParaRPr lang="ro-RO" dirty="0"/>
          </a:p>
        </p:txBody>
      </p:sp>
      <p:sp>
        <p:nvSpPr>
          <p:cNvPr id="5" name="Dreptunghi 4"/>
          <p:cNvSpPr/>
          <p:nvPr/>
        </p:nvSpPr>
        <p:spPr>
          <a:xfrm>
            <a:off x="0" y="0"/>
            <a:ext cx="9144000" cy="39087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o-RO" sz="54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o-RO" sz="32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Lines</a:t>
            </a:r>
            <a:r>
              <a:rPr lang="ro-RO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o-RO" sz="32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for </a:t>
            </a:r>
            <a:r>
              <a:rPr lang="ro-RO" sz="32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beginning</a:t>
            </a:r>
            <a:endParaRPr lang="ro-RO" sz="32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ro-RO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ro-RO" sz="54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ro-RO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Dreptunghi 6"/>
          <p:cNvSpPr/>
          <p:nvPr/>
        </p:nvSpPr>
        <p:spPr>
          <a:xfrm>
            <a:off x="1" y="2132856"/>
            <a:ext cx="9144000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STEPS in writing a haiku</a:t>
            </a:r>
            <a:endParaRPr lang="ro-RO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CasetăText 9"/>
          <p:cNvSpPr txBox="1"/>
          <p:nvPr/>
        </p:nvSpPr>
        <p:spPr>
          <a:xfrm>
            <a:off x="251520" y="260648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/>
              <a:t>ȘCOALA GIMNAZIALĂ NR.6 " NICOLAE TITULESCU", CONSTANȚA</a:t>
            </a:r>
            <a:endParaRPr lang="ro-RO" dirty="0"/>
          </a:p>
        </p:txBody>
      </p:sp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683568" y="476672"/>
            <a:ext cx="3384376" cy="3000821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vi-VN" b="1" dirty="0"/>
              <a:t>La lumina lunii</a:t>
            </a:r>
            <a:endParaRPr lang="vi-VN" dirty="0"/>
          </a:p>
          <a:p>
            <a:r>
              <a:rPr lang="vi-VN" b="1" dirty="0"/>
              <a:t> Liliac  înflorit-</a:t>
            </a:r>
            <a:endParaRPr lang="vi-VN" dirty="0"/>
          </a:p>
          <a:p>
            <a:r>
              <a:rPr lang="vi-VN" b="1" dirty="0"/>
              <a:t> Pregătire de nuntă</a:t>
            </a:r>
            <a:endParaRPr lang="vi-VN" dirty="0"/>
          </a:p>
          <a:p>
            <a:r>
              <a:rPr lang="vi-VN" b="1" dirty="0"/>
              <a:t> </a:t>
            </a:r>
            <a:endParaRPr lang="vi-VN" dirty="0"/>
          </a:p>
          <a:p>
            <a:r>
              <a:rPr lang="vi-VN" b="1" dirty="0"/>
              <a:t> </a:t>
            </a:r>
            <a:endParaRPr lang="vi-VN" dirty="0"/>
          </a:p>
          <a:p>
            <a:r>
              <a:rPr lang="vi-VN" b="1" dirty="0" smtClean="0"/>
              <a:t>In </a:t>
            </a:r>
            <a:r>
              <a:rPr lang="vi-VN" b="1" dirty="0"/>
              <a:t>the moonlight</a:t>
            </a:r>
            <a:endParaRPr lang="vi-VN" dirty="0"/>
          </a:p>
          <a:p>
            <a:r>
              <a:rPr lang="vi-VN" b="1" dirty="0"/>
              <a:t>   Liliac in blossom--</a:t>
            </a:r>
            <a:endParaRPr lang="vi-VN" dirty="0"/>
          </a:p>
          <a:p>
            <a:r>
              <a:rPr lang="vi-VN" b="1" dirty="0"/>
              <a:t>   Wedding </a:t>
            </a:r>
            <a:r>
              <a:rPr lang="vi-VN" b="1" dirty="0" smtClean="0"/>
              <a:t>preparations</a:t>
            </a:r>
            <a:endParaRPr lang="ro-RO" b="1" dirty="0" smtClean="0"/>
          </a:p>
          <a:p>
            <a:endParaRPr lang="ro-RO" b="1" dirty="0"/>
          </a:p>
          <a:p>
            <a:r>
              <a:rPr lang="vi-VN" sz="900" b="1" dirty="0" smtClean="0"/>
              <a:t>VIȘAN BOGDAN GABRIEL</a:t>
            </a:r>
            <a:endParaRPr lang="ro-RO" sz="900" b="1" dirty="0" smtClean="0"/>
          </a:p>
          <a:p>
            <a:r>
              <a:rPr lang="ro-RO" sz="900" b="1" dirty="0" smtClean="0"/>
              <a:t>CLASA AV-A</a:t>
            </a:r>
            <a:endParaRPr lang="vi-VN" sz="900" dirty="0"/>
          </a:p>
          <a:p>
            <a:r>
              <a:rPr lang="vi-VN" sz="900" b="1" dirty="0"/>
              <a:t> </a:t>
            </a:r>
            <a:endParaRPr lang="vi-VN" sz="900" dirty="0"/>
          </a:p>
        </p:txBody>
      </p:sp>
      <p:sp>
        <p:nvSpPr>
          <p:cNvPr id="4" name="CasetăText 3"/>
          <p:cNvSpPr txBox="1"/>
          <p:nvPr/>
        </p:nvSpPr>
        <p:spPr>
          <a:xfrm>
            <a:off x="2195736" y="3861048"/>
            <a:ext cx="3990195" cy="1015663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none" rtlCol="0">
            <a:spAutoFit/>
          </a:bodyPr>
          <a:lstStyle/>
          <a:p>
            <a:r>
              <a:rPr lang="ro-RO" sz="6000" dirty="0" err="1" smtClean="0"/>
              <a:t>Thank</a:t>
            </a:r>
            <a:r>
              <a:rPr lang="ro-RO" sz="6000" dirty="0" smtClean="0"/>
              <a:t> </a:t>
            </a:r>
            <a:r>
              <a:rPr lang="ro-RO" sz="6000" dirty="0" err="1" smtClean="0"/>
              <a:t>you</a:t>
            </a:r>
            <a:r>
              <a:rPr lang="ro-RO" sz="6000" dirty="0"/>
              <a:t>!</a:t>
            </a:r>
          </a:p>
        </p:txBody>
      </p:sp>
      <p:pic>
        <p:nvPicPr>
          <p:cNvPr id="2050" name="Picture 2" descr="C:\Users\Al3x\Desktop\a3\iulie-2013\bb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476672"/>
            <a:ext cx="3858469" cy="279335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51" name="Picture 4" descr="slidefin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362200"/>
            <a:ext cx="67818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tăText 3"/>
          <p:cNvSpPr txBox="1"/>
          <p:nvPr/>
        </p:nvSpPr>
        <p:spPr>
          <a:xfrm>
            <a:off x="179512" y="476672"/>
            <a:ext cx="4752528" cy="378565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sz="2800" b="1" dirty="0" err="1" smtClean="0"/>
              <a:t>Translation</a:t>
            </a:r>
            <a:r>
              <a:rPr lang="ro-RO" sz="2800" b="1" dirty="0" smtClean="0"/>
              <a:t> </a:t>
            </a:r>
            <a:r>
              <a:rPr lang="ro-RO" sz="2800" b="1" dirty="0" err="1" smtClean="0"/>
              <a:t>by</a:t>
            </a:r>
            <a:r>
              <a:rPr lang="ro-RO" sz="2800" b="1" dirty="0" smtClean="0"/>
              <a:t> </a:t>
            </a:r>
            <a:r>
              <a:rPr lang="ro-RO" sz="2800" b="1" dirty="0" err="1" smtClean="0"/>
              <a:t>teacher</a:t>
            </a:r>
            <a:r>
              <a:rPr lang="ro-RO" sz="2800" b="1" dirty="0" smtClean="0"/>
              <a:t>:</a:t>
            </a:r>
          </a:p>
          <a:p>
            <a:endParaRPr lang="ro-RO" dirty="0" smtClean="0"/>
          </a:p>
          <a:p>
            <a:r>
              <a:rPr lang="ro-RO" dirty="0" smtClean="0"/>
              <a:t> </a:t>
            </a:r>
            <a:r>
              <a:rPr lang="ro-RO" sz="3200" b="1" dirty="0" smtClean="0"/>
              <a:t>MARGARETA MIOC</a:t>
            </a:r>
          </a:p>
          <a:p>
            <a:endParaRPr lang="ro-RO" dirty="0"/>
          </a:p>
          <a:p>
            <a:endParaRPr lang="ro-RO" dirty="0" smtClean="0"/>
          </a:p>
          <a:p>
            <a:endParaRPr lang="ro-RO" dirty="0"/>
          </a:p>
          <a:p>
            <a:endParaRPr lang="ro-RO" dirty="0" smtClean="0"/>
          </a:p>
          <a:p>
            <a:endParaRPr lang="ro-RO" dirty="0" smtClean="0"/>
          </a:p>
          <a:p>
            <a:endParaRPr lang="ro-RO" dirty="0"/>
          </a:p>
          <a:p>
            <a:endParaRPr lang="ro-RO" dirty="0" smtClean="0"/>
          </a:p>
          <a:p>
            <a:endParaRPr lang="ro-RO" dirty="0"/>
          </a:p>
          <a:p>
            <a:endParaRPr lang="ro-R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60648"/>
            <a:ext cx="3744416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tăText 2"/>
          <p:cNvSpPr txBox="1"/>
          <p:nvPr/>
        </p:nvSpPr>
        <p:spPr>
          <a:xfrm>
            <a:off x="3779912" y="404664"/>
            <a:ext cx="4968552" cy="233910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dirty="0" err="1" smtClean="0"/>
              <a:t>Read</a:t>
            </a:r>
            <a:r>
              <a:rPr lang="ro-RO" dirty="0" smtClean="0"/>
              <a:t> </a:t>
            </a:r>
            <a:r>
              <a:rPr lang="ro-RO" dirty="0" err="1" smtClean="0"/>
              <a:t>by</a:t>
            </a:r>
            <a:r>
              <a:rPr lang="ro-RO" dirty="0" smtClean="0"/>
              <a:t> student </a:t>
            </a:r>
            <a:r>
              <a:rPr lang="ro-RO" sz="2400" b="1" dirty="0" smtClean="0"/>
              <a:t>IUSTIN HUGEANU</a:t>
            </a:r>
          </a:p>
          <a:p>
            <a:pPr algn="ctr"/>
            <a:endParaRPr lang="ro-RO" dirty="0" smtClean="0"/>
          </a:p>
          <a:p>
            <a:pPr algn="ctr"/>
            <a:endParaRPr lang="ro-RO" dirty="0" smtClean="0"/>
          </a:p>
          <a:p>
            <a:pPr algn="ctr"/>
            <a:r>
              <a:rPr lang="ro-RO" dirty="0" smtClean="0"/>
              <a:t> </a:t>
            </a:r>
            <a:r>
              <a:rPr lang="ro-RO" dirty="0" err="1" smtClean="0"/>
              <a:t>instructed</a:t>
            </a:r>
            <a:r>
              <a:rPr lang="ro-RO" dirty="0" smtClean="0"/>
              <a:t> </a:t>
            </a:r>
            <a:r>
              <a:rPr lang="ro-RO" dirty="0" err="1" smtClean="0"/>
              <a:t>by</a:t>
            </a:r>
            <a:r>
              <a:rPr lang="ro-RO" dirty="0" smtClean="0"/>
              <a:t> </a:t>
            </a:r>
            <a:r>
              <a:rPr lang="ro-RO" dirty="0" err="1" smtClean="0"/>
              <a:t>teacher</a:t>
            </a:r>
            <a:endParaRPr lang="ro-RO" dirty="0" smtClean="0"/>
          </a:p>
          <a:p>
            <a:pPr algn="ctr"/>
            <a:endParaRPr lang="ro-RO" dirty="0" smtClean="0"/>
          </a:p>
          <a:p>
            <a:pPr algn="ctr"/>
            <a:r>
              <a:rPr lang="ro-RO" sz="3200" b="1" dirty="0" smtClean="0"/>
              <a:t>GABRIELA HUGEANU</a:t>
            </a:r>
          </a:p>
          <a:p>
            <a:endParaRPr lang="ro-R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3456384" cy="4248472"/>
          </a:xfrm>
          <a:prstGeom prst="rect">
            <a:avLst/>
          </a:prstGeom>
          <a:ln>
            <a:headEnd/>
            <a:tailEnd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tăText 1"/>
          <p:cNvSpPr txBox="1"/>
          <p:nvPr/>
        </p:nvSpPr>
        <p:spPr>
          <a:xfrm>
            <a:off x="323528" y="0"/>
            <a:ext cx="7848872" cy="2308324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 </a:t>
            </a:r>
            <a:r>
              <a:rPr lang="ro-RO" sz="3600" dirty="0" smtClean="0">
                <a:solidFill>
                  <a:srgbClr val="FF0000"/>
                </a:solidFill>
              </a:rPr>
              <a:t> </a:t>
            </a:r>
            <a:r>
              <a:rPr lang="ro-RO" sz="3600" b="1" dirty="0" smtClean="0">
                <a:solidFill>
                  <a:srgbClr val="FF0000"/>
                </a:solidFill>
              </a:rPr>
              <a:t>1</a:t>
            </a:r>
            <a:r>
              <a:rPr lang="ro-RO" sz="3600" b="1" dirty="0" smtClean="0"/>
              <a:t>.</a:t>
            </a:r>
            <a:r>
              <a:rPr lang="en-US" sz="3600" b="1" dirty="0" smtClean="0">
                <a:latin typeface="Academy Engraved LET" pitchFamily="2" charset="0"/>
              </a:rPr>
              <a:t>Incursions </a:t>
            </a:r>
            <a:r>
              <a:rPr lang="en-US" sz="3600" b="1" dirty="0">
                <a:latin typeface="Academy Engraved LET" pitchFamily="2" charset="0"/>
              </a:rPr>
              <a:t>in the family space.</a:t>
            </a:r>
          </a:p>
          <a:p>
            <a:r>
              <a:rPr lang="en-US" sz="3600" b="1" dirty="0">
                <a:latin typeface="Academy Engraved LET" pitchFamily="2" charset="0"/>
              </a:rPr>
              <a:t>Presenting an event in the family space.</a:t>
            </a:r>
          </a:p>
          <a:p>
            <a:r>
              <a:rPr lang="en-US" sz="3600" b="1" dirty="0" smtClean="0">
                <a:latin typeface="Adobe Caslon Pro" pitchFamily="18" charset="-18"/>
              </a:rPr>
              <a:t/>
            </a:r>
            <a:br>
              <a:rPr lang="en-US" sz="3600" b="1" dirty="0" smtClean="0">
                <a:latin typeface="Adobe Caslon Pro" pitchFamily="18" charset="-18"/>
              </a:rPr>
            </a:br>
            <a:endParaRPr lang="ro-RO" sz="3600" b="1" dirty="0">
              <a:latin typeface="Adobe Caslon Pro" pitchFamily="18" charset="-18"/>
            </a:endParaRPr>
          </a:p>
        </p:txBody>
      </p:sp>
      <p:sp>
        <p:nvSpPr>
          <p:cNvPr id="3" name="CasetăText 2"/>
          <p:cNvSpPr txBox="1"/>
          <p:nvPr/>
        </p:nvSpPr>
        <p:spPr>
          <a:xfrm>
            <a:off x="251520" y="1556792"/>
            <a:ext cx="3456384" cy="31393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perspectiveContrastingRigh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vi-VN" b="1" dirty="0"/>
              <a:t>Un alb iepuraș</a:t>
            </a:r>
            <a:endParaRPr lang="vi-VN" dirty="0"/>
          </a:p>
          <a:p>
            <a:r>
              <a:rPr lang="vi-VN" b="1" dirty="0"/>
              <a:t> Printre ghiocei...-</a:t>
            </a:r>
            <a:endParaRPr lang="vi-VN" dirty="0"/>
          </a:p>
          <a:p>
            <a:r>
              <a:rPr lang="vi-VN" b="1" dirty="0"/>
              <a:t> Unde a dispărut?</a:t>
            </a:r>
            <a:endParaRPr lang="vi-VN" dirty="0"/>
          </a:p>
          <a:p>
            <a:r>
              <a:rPr lang="vi-VN" b="1" dirty="0"/>
              <a:t> </a:t>
            </a:r>
            <a:endParaRPr lang="vi-VN" dirty="0"/>
          </a:p>
          <a:p>
            <a:r>
              <a:rPr lang="vi-VN" b="1" dirty="0"/>
              <a:t>A white rabbit</a:t>
            </a:r>
            <a:endParaRPr lang="vi-VN" dirty="0"/>
          </a:p>
          <a:p>
            <a:r>
              <a:rPr lang="vi-VN" b="1" dirty="0"/>
              <a:t>   Among snowbells--</a:t>
            </a:r>
            <a:endParaRPr lang="vi-VN" dirty="0"/>
          </a:p>
          <a:p>
            <a:r>
              <a:rPr lang="vi-VN" b="1" dirty="0"/>
              <a:t>   Where has it disappeared?</a:t>
            </a:r>
            <a:endParaRPr lang="vi-VN" dirty="0"/>
          </a:p>
          <a:p>
            <a:r>
              <a:rPr lang="vi-VN" b="1" dirty="0"/>
              <a:t/>
            </a:r>
            <a:br>
              <a:rPr lang="vi-VN" b="1" dirty="0"/>
            </a:br>
            <a:endParaRPr lang="vi-VN" b="1" dirty="0"/>
          </a:p>
          <a:p>
            <a:r>
              <a:rPr lang="vi-VN" b="1" dirty="0"/>
              <a:t> DIMA RAREȘ MIHAI</a:t>
            </a:r>
            <a:r>
              <a:rPr lang="vi-VN" sz="1000" b="1" dirty="0"/>
              <a:t>( clasa a </a:t>
            </a:r>
            <a:r>
              <a:rPr lang="vi-VN" sz="1000" b="1" dirty="0" smtClean="0"/>
              <a:t>V-Ac</a:t>
            </a:r>
            <a:r>
              <a:rPr lang="ro-RO" sz="1000" b="1" dirty="0" smtClean="0"/>
              <a:t>)</a:t>
            </a:r>
            <a:endParaRPr lang="vi-VN" sz="1000" dirty="0"/>
          </a:p>
          <a:p>
            <a:endParaRPr lang="ro-RO" dirty="0"/>
          </a:p>
        </p:txBody>
      </p:sp>
      <p:sp>
        <p:nvSpPr>
          <p:cNvPr id="4" name="CasetăText 3"/>
          <p:cNvSpPr txBox="1"/>
          <p:nvPr/>
        </p:nvSpPr>
        <p:spPr>
          <a:xfrm>
            <a:off x="3635896" y="1556792"/>
            <a:ext cx="2952328" cy="3293209"/>
          </a:xfrm>
          <a:prstGeom prst="rect">
            <a:avLst/>
          </a:prstGeom>
          <a:solidFill>
            <a:schemeClr val="bg2"/>
          </a:solidFill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vi-VN" b="1" dirty="0"/>
              <a:t>Printre lalele galbene</a:t>
            </a:r>
            <a:endParaRPr lang="vi-VN" dirty="0"/>
          </a:p>
          <a:p>
            <a:r>
              <a:rPr lang="vi-VN" b="1" dirty="0"/>
              <a:t> Un cățel</a:t>
            </a:r>
            <a:endParaRPr lang="vi-VN" dirty="0"/>
          </a:p>
          <a:p>
            <a:r>
              <a:rPr lang="vi-VN" b="1" dirty="0"/>
              <a:t> Hai să ne jucăm!</a:t>
            </a:r>
            <a:endParaRPr lang="vi-VN" dirty="0"/>
          </a:p>
          <a:p>
            <a:r>
              <a:rPr lang="vi-VN" b="1" dirty="0"/>
              <a:t> </a:t>
            </a:r>
            <a:endParaRPr lang="vi-VN" dirty="0"/>
          </a:p>
          <a:p>
            <a:r>
              <a:rPr lang="vi-VN" b="1" dirty="0"/>
              <a:t> </a:t>
            </a:r>
            <a:endParaRPr lang="vi-VN" dirty="0"/>
          </a:p>
          <a:p>
            <a:r>
              <a:rPr lang="vi-VN" b="1" dirty="0"/>
              <a:t> </a:t>
            </a:r>
            <a:r>
              <a:rPr lang="vi-VN" b="1" dirty="0" smtClean="0"/>
              <a:t>Among </a:t>
            </a:r>
            <a:r>
              <a:rPr lang="vi-VN" b="1" dirty="0"/>
              <a:t>yellow tulips</a:t>
            </a:r>
            <a:endParaRPr lang="vi-VN" dirty="0"/>
          </a:p>
          <a:p>
            <a:r>
              <a:rPr lang="vi-VN" b="1" dirty="0"/>
              <a:t>  A puppy--</a:t>
            </a:r>
            <a:endParaRPr lang="vi-VN" dirty="0"/>
          </a:p>
          <a:p>
            <a:r>
              <a:rPr lang="vi-VN" b="1" dirty="0"/>
              <a:t>  Let's play together</a:t>
            </a:r>
            <a:r>
              <a:rPr lang="vi-VN" b="1" dirty="0" smtClean="0"/>
              <a:t>!</a:t>
            </a:r>
            <a:endParaRPr lang="ro-RO" b="1" dirty="0" smtClean="0"/>
          </a:p>
          <a:p>
            <a:endParaRPr lang="ro-RO" b="1" dirty="0" smtClean="0"/>
          </a:p>
          <a:p>
            <a:r>
              <a:rPr lang="vi-VN" sz="1000" b="1" dirty="0" smtClean="0"/>
              <a:t>CLAUDIU DUMITRASCIUC( CLASA vC)</a:t>
            </a:r>
            <a:endParaRPr lang="ro-RO" sz="1000" b="1" dirty="0" smtClean="0"/>
          </a:p>
          <a:p>
            <a:endParaRPr lang="vi-VN" dirty="0"/>
          </a:p>
          <a:p>
            <a:endParaRPr lang="ro-RO" dirty="0"/>
          </a:p>
        </p:txBody>
      </p:sp>
      <p:sp>
        <p:nvSpPr>
          <p:cNvPr id="5" name="CasetăText 4"/>
          <p:cNvSpPr txBox="1"/>
          <p:nvPr/>
        </p:nvSpPr>
        <p:spPr>
          <a:xfrm>
            <a:off x="5796136" y="1700808"/>
            <a:ext cx="4608512" cy="261610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square" rtlCol="0">
            <a:spAutoFit/>
          </a:bodyPr>
          <a:lstStyle/>
          <a:p>
            <a:r>
              <a:rPr lang="vi-VN" b="1" dirty="0"/>
              <a:t>Aromă de prăjitură</a:t>
            </a:r>
            <a:endParaRPr lang="vi-VN" dirty="0"/>
          </a:p>
          <a:p>
            <a:r>
              <a:rPr lang="vi-VN" b="1" dirty="0"/>
              <a:t> Cu mere-</a:t>
            </a:r>
            <a:endParaRPr lang="vi-VN" dirty="0"/>
          </a:p>
          <a:p>
            <a:r>
              <a:rPr lang="vi-VN" b="1" dirty="0"/>
              <a:t> Bunica în prag</a:t>
            </a:r>
            <a:endParaRPr lang="vi-VN" dirty="0"/>
          </a:p>
          <a:p>
            <a:r>
              <a:rPr lang="vi-VN" b="1" dirty="0"/>
              <a:t> </a:t>
            </a:r>
            <a:endParaRPr lang="vi-VN" dirty="0"/>
          </a:p>
          <a:p>
            <a:r>
              <a:rPr lang="vi-VN" b="1" dirty="0"/>
              <a:t> </a:t>
            </a:r>
            <a:r>
              <a:rPr lang="vi-VN" b="1" dirty="0" smtClean="0"/>
              <a:t>Cake </a:t>
            </a:r>
            <a:r>
              <a:rPr lang="vi-VN" b="1" dirty="0"/>
              <a:t>flavour</a:t>
            </a:r>
            <a:endParaRPr lang="vi-VN" dirty="0"/>
          </a:p>
          <a:p>
            <a:r>
              <a:rPr lang="vi-VN" b="1" dirty="0"/>
              <a:t>     With apples--</a:t>
            </a:r>
            <a:endParaRPr lang="vi-VN" dirty="0"/>
          </a:p>
          <a:p>
            <a:r>
              <a:rPr lang="vi-VN" b="1" dirty="0"/>
              <a:t>    Grandma in the </a:t>
            </a:r>
            <a:r>
              <a:rPr lang="vi-VN" b="1" dirty="0" smtClean="0"/>
              <a:t>threshold</a:t>
            </a:r>
            <a:endParaRPr lang="ro-RO" b="1" dirty="0" smtClean="0"/>
          </a:p>
          <a:p>
            <a:r>
              <a:rPr lang="vi-VN" b="1" dirty="0" smtClean="0"/>
              <a:t>.</a:t>
            </a:r>
            <a:endParaRPr lang="ro-RO" b="1" dirty="0" smtClean="0"/>
          </a:p>
          <a:p>
            <a:r>
              <a:rPr lang="vi-VN" sz="1000" b="1" dirty="0" smtClean="0"/>
              <a:t>PAPAROU IANARIS</a:t>
            </a:r>
            <a:r>
              <a:rPr lang="ro-RO" sz="1000" b="1" dirty="0" smtClean="0"/>
              <a:t> clasa </a:t>
            </a:r>
            <a:r>
              <a:rPr lang="ro-RO" sz="1000" b="1" dirty="0" err="1" smtClean="0"/>
              <a:t>a-V-a</a:t>
            </a:r>
            <a:r>
              <a:rPr lang="ro-RO" sz="1000" b="1" dirty="0" smtClean="0"/>
              <a:t> c</a:t>
            </a:r>
            <a:endParaRPr lang="vi-VN" sz="1000" dirty="0"/>
          </a:p>
          <a:p>
            <a:endParaRPr lang="ro-RO" sz="1000" dirty="0"/>
          </a:p>
        </p:txBody>
      </p:sp>
      <p:pic>
        <p:nvPicPr>
          <p:cNvPr id="1026" name="Picture 2" descr="C:\Users\Al3x\Desktop\a3\iulie-2013\bb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4365104"/>
            <a:ext cx="2463229" cy="206084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tăText 1"/>
          <p:cNvSpPr txBox="1"/>
          <p:nvPr/>
        </p:nvSpPr>
        <p:spPr>
          <a:xfrm>
            <a:off x="251520" y="260648"/>
            <a:ext cx="2520280" cy="34163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ro-RO" b="1" dirty="0" smtClean="0"/>
              <a:t>Z</a:t>
            </a:r>
            <a:r>
              <a:rPr lang="vi-VN" b="1" dirty="0" smtClean="0"/>
              <a:t>en </a:t>
            </a:r>
            <a:r>
              <a:rPr lang="vi-VN" b="1" dirty="0"/>
              <a:t>poneiul</a:t>
            </a:r>
            <a:endParaRPr lang="vi-VN" dirty="0"/>
          </a:p>
          <a:p>
            <a:r>
              <a:rPr lang="vi-VN" b="1" dirty="0"/>
              <a:t>se scutură de frunze:</a:t>
            </a:r>
            <a:endParaRPr lang="vi-VN" dirty="0"/>
          </a:p>
          <a:p>
            <a:r>
              <a:rPr lang="vi-VN" b="1" dirty="0"/>
              <a:t> tot portocaliu e!</a:t>
            </a:r>
            <a:endParaRPr lang="vi-VN" dirty="0"/>
          </a:p>
          <a:p>
            <a:r>
              <a:rPr lang="vi-VN" b="1" dirty="0"/>
              <a:t> </a:t>
            </a:r>
            <a:endParaRPr lang="vi-VN" dirty="0"/>
          </a:p>
          <a:p>
            <a:r>
              <a:rPr lang="vi-VN" b="1" dirty="0"/>
              <a:t>Ezen the ponoy</a:t>
            </a:r>
            <a:endParaRPr lang="vi-VN" dirty="0"/>
          </a:p>
          <a:p>
            <a:r>
              <a:rPr lang="vi-VN" b="1" dirty="0"/>
              <a:t>is shakingoff the leaves-</a:t>
            </a:r>
            <a:endParaRPr lang="vi-VN" dirty="0"/>
          </a:p>
          <a:p>
            <a:r>
              <a:rPr lang="vi-VN" b="1" dirty="0"/>
              <a:t>it is still orange.</a:t>
            </a:r>
            <a:endParaRPr lang="vi-VN" dirty="0"/>
          </a:p>
          <a:p>
            <a:r>
              <a:rPr lang="vi-VN" b="1" dirty="0"/>
              <a:t> </a:t>
            </a:r>
            <a:endParaRPr lang="vi-VN" dirty="0"/>
          </a:p>
          <a:p>
            <a:r>
              <a:rPr lang="vi-VN" b="1" dirty="0"/>
              <a:t>Elev:Saban Meltem</a:t>
            </a:r>
            <a:endParaRPr lang="vi-VN" dirty="0"/>
          </a:p>
          <a:p>
            <a:r>
              <a:rPr lang="vi-VN" b="1" dirty="0"/>
              <a:t>clasa:a-VII-a-B</a:t>
            </a:r>
            <a:endParaRPr lang="vi-VN" dirty="0"/>
          </a:p>
          <a:p>
            <a:r>
              <a:rPr lang="vi-VN" b="1" dirty="0"/>
              <a:t> </a:t>
            </a:r>
            <a:endParaRPr lang="vi-VN" dirty="0"/>
          </a:p>
          <a:p>
            <a:endParaRPr lang="ro-RO" dirty="0"/>
          </a:p>
        </p:txBody>
      </p:sp>
      <p:sp>
        <p:nvSpPr>
          <p:cNvPr id="3" name="CasetăText 2"/>
          <p:cNvSpPr txBox="1"/>
          <p:nvPr/>
        </p:nvSpPr>
        <p:spPr>
          <a:xfrm>
            <a:off x="2771800" y="404664"/>
            <a:ext cx="2952328" cy="31393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square" rtlCol="0">
            <a:spAutoFit/>
          </a:bodyPr>
          <a:lstStyle/>
          <a:p>
            <a:r>
              <a:rPr lang="vi-VN" dirty="0" smtClean="0"/>
              <a:t>Miros de scorțișoară</a:t>
            </a:r>
            <a:r>
              <a:rPr lang="ro-RO" dirty="0" smtClean="0"/>
              <a:t>,</a:t>
            </a:r>
            <a:endParaRPr lang="vi-VN" dirty="0" smtClean="0"/>
          </a:p>
          <a:p>
            <a:r>
              <a:rPr lang="vi-VN" dirty="0" smtClean="0"/>
              <a:t> Plăcintă-i la cuptor-</a:t>
            </a:r>
          </a:p>
          <a:p>
            <a:r>
              <a:rPr lang="vi-VN" dirty="0" smtClean="0"/>
              <a:t> Ce păcat!</a:t>
            </a:r>
          </a:p>
          <a:p>
            <a:endParaRPr lang="vi-VN" dirty="0" smtClean="0"/>
          </a:p>
          <a:p>
            <a:r>
              <a:rPr lang="vi-VN" dirty="0" smtClean="0"/>
              <a:t> </a:t>
            </a:r>
          </a:p>
          <a:p>
            <a:r>
              <a:rPr lang="vi-VN" dirty="0" smtClean="0"/>
              <a:t>Cinnamon smell</a:t>
            </a:r>
            <a:r>
              <a:rPr lang="ro-RO" dirty="0" smtClean="0"/>
              <a:t>,</a:t>
            </a:r>
            <a:endParaRPr lang="vi-VN" dirty="0" smtClean="0"/>
          </a:p>
          <a:p>
            <a:r>
              <a:rPr lang="vi-VN" dirty="0" smtClean="0"/>
              <a:t>     The pie is in the oven--</a:t>
            </a:r>
          </a:p>
          <a:p>
            <a:r>
              <a:rPr lang="vi-VN" dirty="0" smtClean="0"/>
              <a:t>     What a pity!</a:t>
            </a:r>
            <a:endParaRPr lang="ro-RO" dirty="0" smtClean="0"/>
          </a:p>
          <a:p>
            <a:endParaRPr lang="ro-RO" dirty="0"/>
          </a:p>
          <a:p>
            <a:r>
              <a:rPr lang="vi-VN" dirty="0" smtClean="0"/>
              <a:t> </a:t>
            </a:r>
            <a:r>
              <a:rPr lang="vi-VN" sz="1000" dirty="0" smtClean="0"/>
              <a:t>ARNOLD ALEX</a:t>
            </a:r>
            <a:r>
              <a:rPr lang="ro-RO" sz="1000" dirty="0" err="1" smtClean="0"/>
              <a:t>-clasa</a:t>
            </a:r>
            <a:r>
              <a:rPr lang="ro-RO" sz="1000" dirty="0" smtClean="0"/>
              <a:t> a V- C</a:t>
            </a:r>
            <a:endParaRPr lang="vi-VN" sz="1000" dirty="0" smtClean="0"/>
          </a:p>
          <a:p>
            <a:endParaRPr lang="ro-RO" dirty="0"/>
          </a:p>
        </p:txBody>
      </p:sp>
      <p:sp>
        <p:nvSpPr>
          <p:cNvPr id="4" name="CasetăText 3"/>
          <p:cNvSpPr txBox="1"/>
          <p:nvPr/>
        </p:nvSpPr>
        <p:spPr>
          <a:xfrm>
            <a:off x="5796136" y="188640"/>
            <a:ext cx="3347864" cy="39703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dirty="0" err="1" smtClean="0"/>
              <a:t>Prin</a:t>
            </a:r>
            <a:r>
              <a:rPr lang="en-US" dirty="0" smtClean="0"/>
              <a:t> </a:t>
            </a:r>
            <a:r>
              <a:rPr lang="en-US" dirty="0" err="1" smtClean="0"/>
              <a:t>ploaie</a:t>
            </a:r>
            <a:r>
              <a:rPr lang="en-US" dirty="0" smtClean="0"/>
              <a:t> </a:t>
            </a:r>
          </a:p>
          <a:p>
            <a:r>
              <a:rPr lang="en-US" dirty="0" smtClean="0"/>
              <a:t> cu </a:t>
            </a:r>
            <a:r>
              <a:rPr lang="en-US" dirty="0" err="1" smtClean="0"/>
              <a:t>trăsura</a:t>
            </a:r>
            <a:r>
              <a:rPr lang="en-US" dirty="0" smtClean="0"/>
              <a:t>- 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calul</a:t>
            </a:r>
            <a:r>
              <a:rPr lang="en-US" dirty="0" smtClean="0"/>
              <a:t> </a:t>
            </a:r>
            <a:r>
              <a:rPr lang="en-US" dirty="0" err="1" smtClean="0"/>
              <a:t>bălan</a:t>
            </a:r>
            <a:r>
              <a:rPr lang="en-US" dirty="0" smtClean="0"/>
              <a:t> </a:t>
            </a:r>
            <a:r>
              <a:rPr lang="en-US" dirty="0" err="1" smtClean="0"/>
              <a:t>nechează</a:t>
            </a:r>
            <a:r>
              <a:rPr lang="en-US" dirty="0" smtClean="0"/>
              <a:t>. </a:t>
            </a:r>
          </a:p>
          <a:p>
            <a:r>
              <a:rPr lang="en-US" dirty="0" smtClean="0"/>
              <a:t>  </a:t>
            </a:r>
          </a:p>
          <a:p>
            <a:r>
              <a:rPr lang="en-US" dirty="0" smtClean="0"/>
              <a:t>  </a:t>
            </a:r>
          </a:p>
          <a:p>
            <a:endParaRPr lang="en-US" dirty="0" smtClean="0"/>
          </a:p>
          <a:p>
            <a:r>
              <a:rPr lang="en-US" dirty="0" smtClean="0"/>
              <a:t>In the rain</a:t>
            </a:r>
          </a:p>
          <a:p>
            <a:r>
              <a:rPr lang="en-US" dirty="0" smtClean="0"/>
              <a:t>by  carriage</a:t>
            </a:r>
          </a:p>
          <a:p>
            <a:r>
              <a:rPr lang="en-US" dirty="0" smtClean="0"/>
              <a:t>the fair horse is neighing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Elev:Amet</a:t>
            </a:r>
            <a:r>
              <a:rPr lang="en-US" dirty="0" smtClean="0"/>
              <a:t> </a:t>
            </a:r>
            <a:r>
              <a:rPr lang="en-US" dirty="0" err="1" smtClean="0"/>
              <a:t>Secikin</a:t>
            </a:r>
            <a:endParaRPr lang="en-US" dirty="0" smtClean="0"/>
          </a:p>
          <a:p>
            <a:r>
              <a:rPr lang="en-US" dirty="0" err="1" smtClean="0"/>
              <a:t>clasa:a</a:t>
            </a:r>
            <a:r>
              <a:rPr lang="en-US" dirty="0" smtClean="0"/>
              <a:t>-VII-a-B</a:t>
            </a:r>
            <a:endParaRPr lang="ro-RO" dirty="0"/>
          </a:p>
        </p:txBody>
      </p:sp>
      <p:pic>
        <p:nvPicPr>
          <p:cNvPr id="2050" name="Picture 2" descr="C:\Users\Al3x\Desktop\a3\vara2013\SL2785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4005064"/>
            <a:ext cx="2160240" cy="226712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tăText 1"/>
          <p:cNvSpPr txBox="1"/>
          <p:nvPr/>
        </p:nvSpPr>
        <p:spPr>
          <a:xfrm>
            <a:off x="1" y="0"/>
            <a:ext cx="4499992" cy="3331681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vi-VN" sz="1600" b="1" dirty="0"/>
              <a:t>ghiocei</a:t>
            </a:r>
            <a:endParaRPr lang="vi-VN" sz="1600" dirty="0"/>
          </a:p>
          <a:p>
            <a:r>
              <a:rPr lang="vi-VN" sz="1600" b="1" dirty="0"/>
              <a:t> și-o invitație pe pasarelă-</a:t>
            </a:r>
            <a:endParaRPr lang="vi-VN" sz="1600" dirty="0"/>
          </a:p>
          <a:p>
            <a:r>
              <a:rPr lang="vi-VN" sz="1600" b="1" dirty="0"/>
              <a:t> romanță</a:t>
            </a:r>
            <a:r>
              <a:rPr lang="vi-VN" sz="1600" b="1" dirty="0" smtClean="0"/>
              <a:t>.</a:t>
            </a:r>
            <a:endParaRPr lang="ro-RO" sz="1600" b="1" dirty="0" smtClean="0"/>
          </a:p>
          <a:p>
            <a:endParaRPr lang="ro-RO" sz="1600" b="1" dirty="0"/>
          </a:p>
          <a:p>
            <a:r>
              <a:rPr lang="en-US" sz="1600" b="1" dirty="0"/>
              <a:t>snowdrops</a:t>
            </a:r>
          </a:p>
          <a:p>
            <a:r>
              <a:rPr lang="en-US" sz="1600" b="1" dirty="0"/>
              <a:t>    and an invitation on the gangway</a:t>
            </a:r>
          </a:p>
          <a:p>
            <a:r>
              <a:rPr lang="en-US" sz="1600" b="1" dirty="0"/>
              <a:t>    romance         </a:t>
            </a:r>
          </a:p>
          <a:p>
            <a:endParaRPr lang="ro-RO" sz="1600" b="1" dirty="0" smtClean="0"/>
          </a:p>
          <a:p>
            <a:endParaRPr lang="vi-VN" dirty="0"/>
          </a:p>
          <a:p>
            <a:r>
              <a:rPr lang="vi-VN" b="1" dirty="0"/>
              <a:t> </a:t>
            </a:r>
            <a:endParaRPr lang="vi-VN" dirty="0"/>
          </a:p>
          <a:p>
            <a:r>
              <a:rPr lang="vi-VN" b="1" dirty="0"/>
              <a:t>Ispas </a:t>
            </a:r>
            <a:r>
              <a:rPr lang="vi-VN" b="1" dirty="0" smtClean="0"/>
              <a:t>Alexandra</a:t>
            </a:r>
            <a:endParaRPr lang="ro-RO" b="1" dirty="0" smtClean="0"/>
          </a:p>
          <a:p>
            <a:r>
              <a:rPr lang="ro-RO" sz="1050" b="1" dirty="0" smtClean="0"/>
              <a:t>Clasa a VIII-a A</a:t>
            </a:r>
            <a:endParaRPr lang="vi-VN" sz="1050" dirty="0"/>
          </a:p>
          <a:p>
            <a:endParaRPr lang="ro-RO" dirty="0"/>
          </a:p>
        </p:txBody>
      </p:sp>
      <p:sp>
        <p:nvSpPr>
          <p:cNvPr id="3" name="CasetăText 2"/>
          <p:cNvSpPr txBox="1"/>
          <p:nvPr/>
        </p:nvSpPr>
        <p:spPr>
          <a:xfrm>
            <a:off x="4572000" y="0"/>
            <a:ext cx="2952328" cy="35702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vi-VN" b="1" dirty="0"/>
              <a:t>printre răsaduri</a:t>
            </a:r>
            <a:endParaRPr lang="vi-VN" dirty="0"/>
          </a:p>
          <a:p>
            <a:r>
              <a:rPr lang="vi-VN" b="1" dirty="0"/>
              <a:t> Hera pitită-</a:t>
            </a:r>
            <a:endParaRPr lang="vi-VN" dirty="0"/>
          </a:p>
          <a:p>
            <a:r>
              <a:rPr lang="vi-VN" b="1" dirty="0"/>
              <a:t> bunica supărată</a:t>
            </a:r>
            <a:r>
              <a:rPr lang="vi-VN" b="1" dirty="0" smtClean="0"/>
              <a:t>...</a:t>
            </a:r>
            <a:endParaRPr lang="ro-RO" b="1" dirty="0" smtClean="0"/>
          </a:p>
          <a:p>
            <a:endParaRPr lang="ro-RO" b="1" dirty="0"/>
          </a:p>
          <a:p>
            <a:r>
              <a:rPr lang="ro-RO" dirty="0" err="1"/>
              <a:t>among</a:t>
            </a:r>
            <a:r>
              <a:rPr lang="ro-RO" dirty="0"/>
              <a:t> </a:t>
            </a:r>
            <a:r>
              <a:rPr lang="ro-RO" dirty="0" err="1"/>
              <a:t>hotbeds</a:t>
            </a:r>
            <a:endParaRPr lang="ro-RO" dirty="0"/>
          </a:p>
          <a:p>
            <a:r>
              <a:rPr lang="ro-RO" dirty="0"/>
              <a:t>    </a:t>
            </a:r>
            <a:r>
              <a:rPr lang="ro-RO" dirty="0" err="1"/>
              <a:t>Hera's</a:t>
            </a:r>
            <a:r>
              <a:rPr lang="ro-RO" dirty="0"/>
              <a:t> </a:t>
            </a:r>
            <a:r>
              <a:rPr lang="ro-RO" dirty="0" err="1"/>
              <a:t>hidden</a:t>
            </a:r>
            <a:endParaRPr lang="ro-RO" dirty="0"/>
          </a:p>
          <a:p>
            <a:r>
              <a:rPr lang="ro-RO" dirty="0"/>
              <a:t>    </a:t>
            </a:r>
            <a:r>
              <a:rPr lang="ro-RO" dirty="0" err="1"/>
              <a:t>grandma's</a:t>
            </a:r>
            <a:r>
              <a:rPr lang="ro-RO" dirty="0"/>
              <a:t> </a:t>
            </a:r>
            <a:r>
              <a:rPr lang="ro-RO" dirty="0" err="1"/>
              <a:t>angry</a:t>
            </a:r>
            <a:r>
              <a:rPr lang="ro-RO" dirty="0"/>
              <a:t>      </a:t>
            </a:r>
          </a:p>
          <a:p>
            <a:endParaRPr lang="ro-RO" b="1" dirty="0" smtClean="0"/>
          </a:p>
          <a:p>
            <a:endParaRPr lang="ro-RO" b="1" dirty="0"/>
          </a:p>
          <a:p>
            <a:endParaRPr lang="vi-VN" dirty="0"/>
          </a:p>
          <a:p>
            <a:r>
              <a:rPr lang="vi-VN" sz="1000" b="1" dirty="0"/>
              <a:t> </a:t>
            </a:r>
            <a:r>
              <a:rPr lang="vi-VN" sz="1000" b="1" dirty="0" smtClean="0"/>
              <a:t>Spanu SABINA</a:t>
            </a:r>
            <a:r>
              <a:rPr lang="ro-RO" sz="1000" b="1" dirty="0" smtClean="0"/>
              <a:t>Clasa a VIII-a A</a:t>
            </a:r>
            <a:endParaRPr lang="vi-VN" sz="1000" dirty="0" smtClean="0"/>
          </a:p>
          <a:p>
            <a:endParaRPr lang="vi-VN" dirty="0"/>
          </a:p>
          <a:p>
            <a:endParaRPr lang="ro-RO" dirty="0"/>
          </a:p>
        </p:txBody>
      </p:sp>
      <p:sp>
        <p:nvSpPr>
          <p:cNvPr id="4" name="CasetăText 3"/>
          <p:cNvSpPr txBox="1"/>
          <p:nvPr/>
        </p:nvSpPr>
        <p:spPr>
          <a:xfrm>
            <a:off x="0" y="3212976"/>
            <a:ext cx="3707904" cy="3416320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isometricOffAxis2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vi-VN" b="1" dirty="0"/>
              <a:t>Pruni înfloriți-</a:t>
            </a:r>
            <a:endParaRPr lang="vi-VN" dirty="0"/>
          </a:p>
          <a:p>
            <a:r>
              <a:rPr lang="vi-VN" b="1" dirty="0"/>
              <a:t> bunicul bucuros</a:t>
            </a:r>
            <a:endParaRPr lang="vi-VN" dirty="0"/>
          </a:p>
          <a:p>
            <a:r>
              <a:rPr lang="vi-VN" b="1" dirty="0"/>
              <a:t> spală damigenele</a:t>
            </a:r>
            <a:r>
              <a:rPr lang="vi-VN" b="1" dirty="0" smtClean="0"/>
              <a:t>...</a:t>
            </a:r>
            <a:endParaRPr lang="ro-RO" b="1" dirty="0" smtClean="0"/>
          </a:p>
          <a:p>
            <a:endParaRPr lang="ro-RO" b="1" dirty="0"/>
          </a:p>
          <a:p>
            <a:r>
              <a:rPr lang="en-US" dirty="0"/>
              <a:t> plum trees in blossom</a:t>
            </a:r>
          </a:p>
          <a:p>
            <a:r>
              <a:rPr lang="en-US" dirty="0"/>
              <a:t>    grandpa's happy</a:t>
            </a:r>
          </a:p>
          <a:p>
            <a:r>
              <a:rPr lang="en-US" dirty="0"/>
              <a:t>    washing the </a:t>
            </a:r>
            <a:r>
              <a:rPr lang="en-US" dirty="0" err="1"/>
              <a:t>winebottles</a:t>
            </a:r>
            <a:r>
              <a:rPr lang="en-US" dirty="0"/>
              <a:t>      </a:t>
            </a:r>
          </a:p>
          <a:p>
            <a:endParaRPr lang="vi-VN" dirty="0"/>
          </a:p>
          <a:p>
            <a:r>
              <a:rPr lang="vi-VN" b="1" dirty="0"/>
              <a:t> </a:t>
            </a:r>
            <a:endParaRPr lang="vi-VN" dirty="0"/>
          </a:p>
          <a:p>
            <a:r>
              <a:rPr lang="vi-VN" b="1" dirty="0"/>
              <a:t>CONTU </a:t>
            </a:r>
            <a:r>
              <a:rPr lang="vi-VN" b="1" dirty="0" smtClean="0"/>
              <a:t>SEBASTIAN</a:t>
            </a:r>
            <a:endParaRPr lang="ro-RO" b="1" dirty="0" smtClean="0"/>
          </a:p>
          <a:p>
            <a:r>
              <a:rPr lang="ro-RO" b="1" dirty="0" smtClean="0"/>
              <a:t>Clasa a VIII-a A</a:t>
            </a:r>
            <a:endParaRPr lang="vi-VN" dirty="0"/>
          </a:p>
          <a:p>
            <a:endParaRPr lang="ro-RO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501008"/>
            <a:ext cx="4505325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tăText 1"/>
          <p:cNvSpPr txBox="1"/>
          <p:nvPr/>
        </p:nvSpPr>
        <p:spPr>
          <a:xfrm>
            <a:off x="251520" y="404664"/>
            <a:ext cx="8496944" cy="1877437"/>
          </a:xfrm>
          <a:prstGeom prst="rect">
            <a:avLst/>
          </a:prstGeom>
          <a:noFill/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ro-RO" sz="4400" dirty="0" smtClean="0">
                <a:solidFill>
                  <a:srgbClr val="FF0000"/>
                </a:solidFill>
              </a:rPr>
              <a:t>  2.</a:t>
            </a:r>
            <a:r>
              <a:rPr lang="en-US" sz="3600" b="1" dirty="0" smtClean="0">
                <a:latin typeface="Academy Engraved LET" pitchFamily="2" charset="0"/>
              </a:rPr>
              <a:t>Presenting </a:t>
            </a:r>
            <a:r>
              <a:rPr lang="en-US" sz="3600" b="1" dirty="0">
                <a:latin typeface="Academy Engraved LET" pitchFamily="2" charset="0"/>
              </a:rPr>
              <a:t>a connection between what they 'see' and what they  'feel' which releases a positive emotion</a:t>
            </a:r>
            <a:r>
              <a:rPr lang="en-US" b="1" dirty="0">
                <a:latin typeface="Academy Engraved LET" pitchFamily="2" charset="0"/>
              </a:rPr>
              <a:t>.</a:t>
            </a:r>
            <a:endParaRPr lang="ro-RO" b="1" dirty="0"/>
          </a:p>
        </p:txBody>
      </p:sp>
      <p:sp>
        <p:nvSpPr>
          <p:cNvPr id="3" name="CasetăText 2"/>
          <p:cNvSpPr txBox="1"/>
          <p:nvPr/>
        </p:nvSpPr>
        <p:spPr>
          <a:xfrm>
            <a:off x="395536" y="2564904"/>
            <a:ext cx="35692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/>
              <a:t>Î</a:t>
            </a:r>
            <a:r>
              <a:rPr lang="vi-VN" b="1" dirty="0" smtClean="0"/>
              <a:t>n </a:t>
            </a:r>
            <a:r>
              <a:rPr lang="vi-VN" b="1" dirty="0"/>
              <a:t>fața blocului, lalele;</a:t>
            </a:r>
            <a:endParaRPr lang="vi-VN" dirty="0"/>
          </a:p>
          <a:p>
            <a:r>
              <a:rPr lang="vi-VN" b="1" dirty="0"/>
              <a:t> popas de suflet-</a:t>
            </a:r>
            <a:endParaRPr lang="vi-VN" dirty="0"/>
          </a:p>
          <a:p>
            <a:r>
              <a:rPr lang="vi-VN" b="1" dirty="0"/>
              <a:t> acorduri.</a:t>
            </a:r>
            <a:endParaRPr lang="vi-VN" dirty="0"/>
          </a:p>
          <a:p>
            <a:r>
              <a:rPr lang="vi-VN" b="1" dirty="0"/>
              <a:t> </a:t>
            </a:r>
            <a:endParaRPr lang="vi-VN" dirty="0"/>
          </a:p>
          <a:p>
            <a:r>
              <a:rPr lang="vi-VN" b="1" dirty="0"/>
              <a:t> </a:t>
            </a:r>
            <a:endParaRPr lang="vi-VN" dirty="0"/>
          </a:p>
          <a:p>
            <a:r>
              <a:rPr lang="ro-RO" b="1" dirty="0" smtClean="0"/>
              <a:t>L</a:t>
            </a:r>
            <a:r>
              <a:rPr lang="vi-VN" b="1" dirty="0" smtClean="0"/>
              <a:t>a </a:t>
            </a:r>
            <a:r>
              <a:rPr lang="vi-VN" b="1" dirty="0"/>
              <a:t>Dervent,</a:t>
            </a:r>
            <a:endParaRPr lang="vi-VN" dirty="0"/>
          </a:p>
          <a:p>
            <a:r>
              <a:rPr lang="vi-VN" b="1" dirty="0"/>
              <a:t> troiță între lalele și trandafiri-</a:t>
            </a:r>
            <a:endParaRPr lang="vi-VN" dirty="0"/>
          </a:p>
          <a:p>
            <a:r>
              <a:rPr lang="vi-VN" b="1" dirty="0"/>
              <a:t> poartă spre cer.</a:t>
            </a:r>
            <a:endParaRPr lang="vi-VN" dirty="0"/>
          </a:p>
          <a:p>
            <a:r>
              <a:rPr lang="vi-VN" b="1" dirty="0"/>
              <a:t> </a:t>
            </a:r>
            <a:endParaRPr lang="vi-VN" dirty="0"/>
          </a:p>
          <a:p>
            <a:r>
              <a:rPr lang="vi-VN" b="1" dirty="0"/>
              <a:t>PADURE </a:t>
            </a:r>
            <a:r>
              <a:rPr lang="vi-VN" b="1" dirty="0" smtClean="0"/>
              <a:t>ANDREEA</a:t>
            </a:r>
            <a:endParaRPr lang="ro-RO" b="1" dirty="0" smtClean="0"/>
          </a:p>
          <a:p>
            <a:r>
              <a:rPr lang="ro-RO" b="1" dirty="0" smtClean="0"/>
              <a:t>CLASA A VIII-A</a:t>
            </a:r>
            <a:endParaRPr lang="vi-VN" dirty="0"/>
          </a:p>
          <a:p>
            <a:endParaRPr lang="ro-RO" dirty="0"/>
          </a:p>
        </p:txBody>
      </p:sp>
      <p:sp>
        <p:nvSpPr>
          <p:cNvPr id="4" name="CasetăText 3"/>
          <p:cNvSpPr txBox="1"/>
          <p:nvPr/>
        </p:nvSpPr>
        <p:spPr>
          <a:xfrm>
            <a:off x="4139952" y="2924944"/>
            <a:ext cx="551561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/>
              <a:t>I</a:t>
            </a:r>
            <a:r>
              <a:rPr lang="en-US" dirty="0" smtClean="0"/>
              <a:t>n </a:t>
            </a:r>
            <a:r>
              <a:rPr lang="en-US" dirty="0"/>
              <a:t>front of the block, tulips</a:t>
            </a:r>
          </a:p>
          <a:p>
            <a:r>
              <a:rPr lang="en-US" dirty="0"/>
              <a:t>    soul stop</a:t>
            </a:r>
          </a:p>
          <a:p>
            <a:r>
              <a:rPr lang="en-US" dirty="0"/>
              <a:t>    tunes.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/>
              <a:t>    </a:t>
            </a:r>
            <a:r>
              <a:rPr lang="ro-RO" dirty="0" smtClean="0"/>
              <a:t>A</a:t>
            </a:r>
            <a:r>
              <a:rPr lang="en-US" dirty="0" smtClean="0"/>
              <a:t>t </a:t>
            </a:r>
            <a:r>
              <a:rPr lang="en-US" dirty="0" err="1"/>
              <a:t>Dervent</a:t>
            </a:r>
            <a:endParaRPr lang="en-US" dirty="0"/>
          </a:p>
          <a:p>
            <a:r>
              <a:rPr lang="en-US" dirty="0"/>
              <a:t>    a road cross among tulips and roses</a:t>
            </a:r>
          </a:p>
          <a:p>
            <a:r>
              <a:rPr lang="en-US" dirty="0"/>
              <a:t>    gate towards the sky                       </a:t>
            </a:r>
          </a:p>
          <a:p>
            <a:endParaRPr lang="ro-RO" dirty="0"/>
          </a:p>
        </p:txBody>
      </p:sp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tăText 1"/>
          <p:cNvSpPr txBox="1"/>
          <p:nvPr/>
        </p:nvSpPr>
        <p:spPr>
          <a:xfrm>
            <a:off x="467544" y="620688"/>
            <a:ext cx="3820864" cy="4247317"/>
          </a:xfrm>
          <a:prstGeom prst="rect">
            <a:avLst/>
          </a:prstGeom>
          <a:solidFill>
            <a:schemeClr val="bg1">
              <a:lumMod val="95000"/>
            </a:schemeClr>
          </a:solidFill>
          <a:scene3d>
            <a:camera prst="isometricOffAxis2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vi-VN" b="1" dirty="0"/>
              <a:t>cameleonul</a:t>
            </a:r>
            <a:endParaRPr lang="vi-VN" dirty="0"/>
          </a:p>
          <a:p>
            <a:r>
              <a:rPr lang="vi-VN" b="1" dirty="0"/>
              <a:t> se joacă în liliacul alb-</a:t>
            </a:r>
            <a:endParaRPr lang="vi-VN" dirty="0"/>
          </a:p>
          <a:p>
            <a:r>
              <a:rPr lang="vi-VN" b="1" dirty="0"/>
              <a:t> eu, tot singură</a:t>
            </a:r>
            <a:r>
              <a:rPr lang="vi-VN" b="1" dirty="0" smtClean="0"/>
              <a:t>...</a:t>
            </a:r>
            <a:endParaRPr lang="ro-RO" b="1" dirty="0" smtClean="0"/>
          </a:p>
          <a:p>
            <a:endParaRPr lang="ro-RO" b="1" dirty="0"/>
          </a:p>
          <a:p>
            <a:endParaRPr lang="ro-RO" b="1" dirty="0" smtClean="0"/>
          </a:p>
          <a:p>
            <a:r>
              <a:rPr lang="en-US" dirty="0"/>
              <a:t>the chameleon</a:t>
            </a:r>
          </a:p>
          <a:p>
            <a:r>
              <a:rPr lang="en-US" dirty="0"/>
              <a:t>playing in the white </a:t>
            </a:r>
            <a:r>
              <a:rPr lang="en-US" dirty="0" err="1"/>
              <a:t>liliac</a:t>
            </a:r>
            <a:endParaRPr lang="en-US" dirty="0"/>
          </a:p>
          <a:p>
            <a:r>
              <a:rPr lang="en-US" dirty="0"/>
              <a:t>I, still alone...      </a:t>
            </a:r>
          </a:p>
          <a:p>
            <a:endParaRPr lang="ro-RO" b="1" dirty="0"/>
          </a:p>
          <a:p>
            <a:endParaRPr lang="ro-RO" b="1" dirty="0" smtClean="0"/>
          </a:p>
          <a:p>
            <a:endParaRPr lang="vi-VN" dirty="0"/>
          </a:p>
          <a:p>
            <a:r>
              <a:rPr lang="vi-VN" b="1" dirty="0"/>
              <a:t>BALAZS CYNTHIA </a:t>
            </a:r>
            <a:r>
              <a:rPr lang="vi-VN" b="1" dirty="0" smtClean="0"/>
              <a:t>ALYSSA</a:t>
            </a:r>
            <a:endParaRPr lang="ro-RO" b="1" dirty="0" smtClean="0"/>
          </a:p>
          <a:p>
            <a:endParaRPr lang="ro-RO" b="1" dirty="0"/>
          </a:p>
          <a:p>
            <a:r>
              <a:rPr lang="ro-RO" b="1" dirty="0" smtClean="0"/>
              <a:t>CLASA A VIII-A</a:t>
            </a:r>
            <a:endParaRPr lang="vi-VN" dirty="0"/>
          </a:p>
          <a:p>
            <a:endParaRPr lang="ro-RO" dirty="0"/>
          </a:p>
        </p:txBody>
      </p:sp>
      <p:pic>
        <p:nvPicPr>
          <p:cNvPr id="4099" name="Picture 3" descr="C:\Users\Al3x\Desktop\a3\iulie-2013\a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32656"/>
            <a:ext cx="4182616" cy="481012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tăText 1"/>
          <p:cNvSpPr txBox="1"/>
          <p:nvPr/>
        </p:nvSpPr>
        <p:spPr>
          <a:xfrm>
            <a:off x="611560" y="404664"/>
            <a:ext cx="8208912" cy="20005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o-RO" sz="4400" dirty="0" smtClean="0">
                <a:solidFill>
                  <a:srgbClr val="FF0000"/>
                </a:solidFill>
              </a:rPr>
              <a:t>3.</a:t>
            </a:r>
            <a:r>
              <a:rPr lang="en-US" dirty="0"/>
              <a:t> </a:t>
            </a:r>
            <a:r>
              <a:rPr lang="en-US" sz="4000" b="1" dirty="0">
                <a:latin typeface="Academy Engraved LET" pitchFamily="2" charset="0"/>
              </a:rPr>
              <a:t>Surprising the reader by realizing some images which open the imagination window.</a:t>
            </a:r>
            <a:endParaRPr lang="ro-RO" sz="4000" b="1" dirty="0"/>
          </a:p>
        </p:txBody>
      </p:sp>
      <p:sp>
        <p:nvSpPr>
          <p:cNvPr id="3" name="CasetăText 2"/>
          <p:cNvSpPr txBox="1"/>
          <p:nvPr/>
        </p:nvSpPr>
        <p:spPr>
          <a:xfrm>
            <a:off x="395536" y="3068960"/>
            <a:ext cx="3309759" cy="3139321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square" rtlCol="0">
            <a:spAutoFit/>
          </a:bodyPr>
          <a:lstStyle/>
          <a:p>
            <a:r>
              <a:rPr lang="ro-RO" b="1" dirty="0"/>
              <a:t>S</a:t>
            </a:r>
            <a:r>
              <a:rPr lang="vi-VN" b="1" dirty="0" smtClean="0"/>
              <a:t>ub </a:t>
            </a:r>
            <a:r>
              <a:rPr lang="vi-VN" b="1" dirty="0"/>
              <a:t>laba pisicii</a:t>
            </a:r>
            <a:endParaRPr lang="vi-VN" dirty="0"/>
          </a:p>
          <a:p>
            <a:r>
              <a:rPr lang="vi-VN" b="1" dirty="0"/>
              <a:t> un liliac-</a:t>
            </a:r>
            <a:endParaRPr lang="vi-VN" dirty="0"/>
          </a:p>
          <a:p>
            <a:r>
              <a:rPr lang="vi-VN" b="1" dirty="0"/>
              <a:t> apusul mai însângerat...</a:t>
            </a:r>
            <a:endParaRPr lang="vi-VN" dirty="0"/>
          </a:p>
          <a:p>
            <a:r>
              <a:rPr lang="vi-VN" b="1" dirty="0"/>
              <a:t> </a:t>
            </a:r>
            <a:endParaRPr lang="vi-VN" dirty="0"/>
          </a:p>
          <a:p>
            <a:r>
              <a:rPr lang="ro-RO" b="1" dirty="0" smtClean="0"/>
              <a:t>Cu</a:t>
            </a:r>
            <a:r>
              <a:rPr lang="vi-VN" b="1" dirty="0" smtClean="0"/>
              <a:t> </a:t>
            </a:r>
            <a:r>
              <a:rPr lang="vi-VN" b="1" dirty="0"/>
              <a:t>narcise spre cimitir-</a:t>
            </a:r>
            <a:endParaRPr lang="vi-VN" dirty="0"/>
          </a:p>
          <a:p>
            <a:r>
              <a:rPr lang="vi-VN" b="1" dirty="0"/>
              <a:t> prieten în urmă-</a:t>
            </a:r>
            <a:endParaRPr lang="vi-VN" dirty="0"/>
          </a:p>
          <a:p>
            <a:r>
              <a:rPr lang="vi-VN" b="1" dirty="0"/>
              <a:t> doar un câine.</a:t>
            </a:r>
            <a:endParaRPr lang="vi-VN" dirty="0"/>
          </a:p>
          <a:p>
            <a:r>
              <a:rPr lang="vi-VN" b="1" dirty="0"/>
              <a:t> </a:t>
            </a:r>
            <a:endParaRPr lang="vi-VN" dirty="0"/>
          </a:p>
          <a:p>
            <a:r>
              <a:rPr lang="vi-VN" b="1" dirty="0"/>
              <a:t>Ghiorghiu Andra </a:t>
            </a:r>
            <a:r>
              <a:rPr lang="vi-VN" b="1" dirty="0" smtClean="0"/>
              <a:t>Irina</a:t>
            </a:r>
            <a:endParaRPr lang="ro-RO" b="1" dirty="0" smtClean="0"/>
          </a:p>
          <a:p>
            <a:r>
              <a:rPr lang="ro-RO" b="1" dirty="0" smtClean="0"/>
              <a:t>Clasa a </a:t>
            </a:r>
            <a:r>
              <a:rPr lang="ro-RO" b="1" dirty="0" err="1" smtClean="0"/>
              <a:t>VIII-aA</a:t>
            </a:r>
            <a:endParaRPr lang="vi-VN" dirty="0"/>
          </a:p>
          <a:p>
            <a:endParaRPr lang="ro-RO" dirty="0"/>
          </a:p>
        </p:txBody>
      </p:sp>
      <p:sp>
        <p:nvSpPr>
          <p:cNvPr id="4" name="CasetăText 3"/>
          <p:cNvSpPr txBox="1"/>
          <p:nvPr/>
        </p:nvSpPr>
        <p:spPr>
          <a:xfrm>
            <a:off x="3203848" y="3140968"/>
            <a:ext cx="3402280" cy="2585323"/>
          </a:xfrm>
          <a:prstGeom prst="rect">
            <a:avLst/>
          </a:prstGeom>
          <a:solidFill>
            <a:schemeClr val="bg2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ro-RO" dirty="0" smtClean="0"/>
              <a:t>U</a:t>
            </a:r>
            <a:r>
              <a:rPr lang="en-US" dirty="0" err="1" smtClean="0"/>
              <a:t>nder</a:t>
            </a:r>
            <a:r>
              <a:rPr lang="en-US" dirty="0" smtClean="0"/>
              <a:t> </a:t>
            </a:r>
            <a:r>
              <a:rPr lang="en-US" dirty="0"/>
              <a:t>the cat's paw</a:t>
            </a:r>
          </a:p>
          <a:p>
            <a:r>
              <a:rPr lang="en-US" dirty="0"/>
              <a:t>a bat</a:t>
            </a:r>
          </a:p>
          <a:p>
            <a:r>
              <a:rPr lang="en-US" dirty="0"/>
              <a:t>the sunset more reddened.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ro-RO" dirty="0" err="1" smtClean="0"/>
              <a:t>W</a:t>
            </a:r>
            <a:r>
              <a:rPr lang="en-US" dirty="0" err="1" smtClean="0"/>
              <a:t>irh</a:t>
            </a:r>
            <a:r>
              <a:rPr lang="en-US" dirty="0" smtClean="0"/>
              <a:t> </a:t>
            </a:r>
            <a:r>
              <a:rPr lang="en-US" dirty="0"/>
              <a:t>daffodils to the cemetery-</a:t>
            </a:r>
          </a:p>
          <a:p>
            <a:r>
              <a:rPr lang="en-US" dirty="0"/>
              <a:t>a friend behind-</a:t>
            </a:r>
          </a:p>
          <a:p>
            <a:r>
              <a:rPr lang="en-US" dirty="0"/>
              <a:t>just a dog.             </a:t>
            </a:r>
          </a:p>
          <a:p>
            <a:endParaRPr lang="ro-RO" dirty="0"/>
          </a:p>
        </p:txBody>
      </p:sp>
      <p:sp>
        <p:nvSpPr>
          <p:cNvPr id="5" name="CasetăText 4"/>
          <p:cNvSpPr txBox="1"/>
          <p:nvPr/>
        </p:nvSpPr>
        <p:spPr>
          <a:xfrm>
            <a:off x="6876256" y="2636912"/>
            <a:ext cx="3888432" cy="27392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isometricOffAxis2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o-RO" b="1" dirty="0" smtClean="0"/>
              <a:t>aromă de </a:t>
            </a:r>
            <a:r>
              <a:rPr lang="ro-RO" b="1" dirty="0" err="1" smtClean="0"/>
              <a:t>capucino-</a:t>
            </a:r>
            <a:endParaRPr lang="ro-RO" dirty="0" smtClean="0"/>
          </a:p>
          <a:p>
            <a:r>
              <a:rPr lang="ro-RO" b="1" dirty="0" smtClean="0"/>
              <a:t> pe masă </a:t>
            </a:r>
            <a:endParaRPr lang="ro-RO" dirty="0" smtClean="0"/>
          </a:p>
          <a:p>
            <a:r>
              <a:rPr lang="ro-RO" b="1" dirty="0" smtClean="0"/>
              <a:t> un trandafir alb.</a:t>
            </a:r>
            <a:endParaRPr lang="ro-RO" dirty="0" smtClean="0"/>
          </a:p>
          <a:p>
            <a:endParaRPr lang="en-US" dirty="0"/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err="1"/>
              <a:t>Capucino</a:t>
            </a:r>
            <a:r>
              <a:rPr lang="en-US" dirty="0"/>
              <a:t> </a:t>
            </a:r>
            <a:r>
              <a:rPr lang="en-US" dirty="0" err="1"/>
              <a:t>flavour</a:t>
            </a:r>
            <a:endParaRPr lang="en-US" dirty="0"/>
          </a:p>
          <a:p>
            <a:r>
              <a:rPr lang="en-US" dirty="0"/>
              <a:t>on the table</a:t>
            </a:r>
          </a:p>
          <a:p>
            <a:r>
              <a:rPr lang="en-US" dirty="0"/>
              <a:t>a white rose.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ro-RO" sz="1000" dirty="0" smtClean="0"/>
              <a:t>ISPAR ALEXANDRA</a:t>
            </a:r>
            <a:endParaRPr lang="ro-RO" sz="1000" dirty="0"/>
          </a:p>
        </p:txBody>
      </p:sp>
    </p:spTree>
  </p:cSld>
  <p:clrMapOvr>
    <a:masterClrMapping/>
  </p:clrMapOvr>
  <p:transition>
    <p:wedg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ișor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 cla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226</TotalTime>
  <Words>187</Words>
  <Application>Microsoft Office PowerPoint</Application>
  <PresentationFormat>On-screen Show (4:3)</PresentationFormat>
  <Paragraphs>195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Foișor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Diapozitivul 1</dc:title>
  <dc:creator>Al3x</dc:creator>
  <cp:lastModifiedBy>AlexB</cp:lastModifiedBy>
  <cp:revision>27</cp:revision>
  <dcterms:created xsi:type="dcterms:W3CDTF">2013-07-12T15:45:43Z</dcterms:created>
  <dcterms:modified xsi:type="dcterms:W3CDTF">2013-09-11T17:35:35Z</dcterms:modified>
</cp:coreProperties>
</file>