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1" r:id="rId13"/>
    <p:sldId id="272" r:id="rId14"/>
    <p:sldId id="266" r:id="rId15"/>
    <p:sldId id="270" r:id="rId16"/>
    <p:sldId id="269" r:id="rId17"/>
    <p:sldId id="273" r:id="rId18"/>
    <p:sldId id="274" r:id="rId19"/>
    <p:sldId id="275" r:id="rId20"/>
    <p:sldId id="267" r:id="rId21"/>
    <p:sldId id="276" r:id="rId22"/>
  </p:sldIdLst>
  <p:sldSz cx="9144000" cy="6858000" type="screen4x3"/>
  <p:notesSz cx="6858000" cy="91440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43" autoAdjust="0"/>
    <p:restoredTop sz="94660"/>
  </p:normalViewPr>
  <p:slideViewPr>
    <p:cSldViewPr>
      <p:cViewPr varScale="1">
        <p:scale>
          <a:sx n="53" d="100"/>
          <a:sy n="53" d="100"/>
        </p:scale>
        <p:origin x="-9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o-RO" smtClean="0"/>
              <a:t>Faceți clic pentru editarea stilului de subtitlu al coordonatorului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32BF1-7D1A-4C51-84F9-7D9B908F984A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  <p:transition spd="slow" advTm="10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58617-580A-4CB9-A02F-A2412B4AEF03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  <p:transition spd="slow" advTm="10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0A4F7-7BA7-4484-9710-10FE4CEB72E2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  <p:transition spd="slow" advTm="10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D57FF-7F24-4D11-ACDF-D8BF755F73F7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  <p:transition spd="slow" advTm="10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8AA7D-8E54-4971-BA2B-A76DDC4BE213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  <p:transition spd="slow" advTm="10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C28B9-35A6-4385-9475-059364E5BF76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  <p:transition spd="slow" advTm="10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765B0-4595-4B2C-9BB8-3A001DA57FAE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  <p:transition spd="slow" advTm="10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766D6-74A1-400F-84FD-586B2AE51603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  <p:transition spd="slow" advTm="10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D920E-8595-4CC7-81DE-8BE981B61234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  <p:transition spd="slow" advTm="10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DC924-756B-44C5-A321-14DFE4B13CA4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  <p:transition spd="slow" advTm="10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59B67-8589-4056-A1E4-C3A2D99869B7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  <p:transition spd="slow" advTm="10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6D5542-587F-4C33-BC14-34E84552E8F2}" type="slidenum">
              <a:rPr lang="de-CH"/>
              <a:pPr/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diamond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59784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635375" y="404813"/>
            <a:ext cx="2101850" cy="10795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Arizona</a:t>
            </a:r>
          </a:p>
        </p:txBody>
      </p:sp>
    </p:spTree>
  </p:cSld>
  <p:clrMapOvr>
    <a:masterClrMapping/>
  </p:clrMapOvr>
  <p:transition spd="slow" advTm="10000">
    <p:diamond/>
    <p:sndAc>
      <p:stSnd>
        <p:snd r:embed="rId2" name="Somewhere_In_Time_(Song_By_Michael_Crawford_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80697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89884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8350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73708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59803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80053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77748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17789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6265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252413"/>
            <a:ext cx="9525000" cy="73628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80606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63346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68509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424613" y="6256338"/>
            <a:ext cx="2273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b="1" i="1">
                <a:solidFill>
                  <a:srgbClr val="FF6600"/>
                </a:solidFill>
              </a:rPr>
              <a:t>romy@telekabel.ch</a:t>
            </a:r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6804025" y="5373688"/>
            <a:ext cx="1336675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Romy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040063" y="6040438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CH" b="1" i="1">
                <a:solidFill>
                  <a:srgbClr val="FF6600"/>
                </a:solidFill>
              </a:rPr>
              <a:t>Musik :</a:t>
            </a:r>
          </a:p>
          <a:p>
            <a:pPr algn="ctr"/>
            <a:r>
              <a:rPr lang="de-CH" b="1" i="1">
                <a:solidFill>
                  <a:srgbClr val="FF6600"/>
                </a:solidFill>
              </a:rPr>
              <a:t>Somwwehre in time</a:t>
            </a:r>
          </a:p>
        </p:txBody>
      </p:sp>
      <p:pic>
        <p:nvPicPr>
          <p:cNvPr id="13321" name="Picture 9" descr="na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084763"/>
            <a:ext cx="987425" cy="11922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781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61825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72972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7455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86947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80415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74841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9017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75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izona-- (NXPowerLite)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Arizona-- (NXPowerLite)</Template>
  <TotalTime>5</TotalTime>
  <Words>8</Words>
  <Application>Microsoft Office PowerPoint</Application>
  <PresentationFormat>On-screen Show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Arizona-- (NXPowerLite)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Unitate Scolara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SP</dc:creator>
  <cp:lastModifiedBy>AlexB</cp:lastModifiedBy>
  <cp:revision>2</cp:revision>
  <dcterms:created xsi:type="dcterms:W3CDTF">2012-05-22T08:42:55Z</dcterms:created>
  <dcterms:modified xsi:type="dcterms:W3CDTF">2012-06-03T19:03:17Z</dcterms:modified>
</cp:coreProperties>
</file>