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0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00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86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0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6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1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8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20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57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96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65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E5E40-0F6F-4C0F-B7D9-400099DA10E5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65F5F-B671-4C07-8CF8-E4C29D375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16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8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8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0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67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8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8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36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72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0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34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1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45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7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56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8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57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22</cp:revision>
  <dcterms:created xsi:type="dcterms:W3CDTF">2019-09-08T03:31:51Z</dcterms:created>
  <dcterms:modified xsi:type="dcterms:W3CDTF">2019-09-08T03:44:54Z</dcterms:modified>
</cp:coreProperties>
</file>