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5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1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3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0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0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79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3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4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6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9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0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D3D9F-6E0E-4624-97A2-EC0B6431673D}" type="datetimeFigureOut">
              <a:rPr lang="en-US" smtClean="0"/>
              <a:t>12/23/2018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2343D-73A9-4351-956E-2D6915430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5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51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1" y="2374300"/>
            <a:ext cx="12016257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4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0200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1.</a:t>
            </a:r>
            <a:r>
              <a:rPr lang="en-US" sz="2400" b="1" dirty="0"/>
              <a:t> A </a:t>
            </a:r>
            <a:r>
              <a:rPr lang="en-US" sz="2000" b="1" dirty="0" err="1"/>
              <a:t>doua</a:t>
            </a:r>
            <a:r>
              <a:rPr lang="en-US" sz="2000" b="1" dirty="0"/>
              <a:t> </a:t>
            </a:r>
            <a:r>
              <a:rPr lang="en-US" sz="2000" b="1" dirty="0" err="1"/>
              <a:t>zi</a:t>
            </a:r>
            <a:r>
              <a:rPr lang="en-US" sz="2000" b="1" dirty="0"/>
              <a:t>, </a:t>
            </a:r>
            <a:r>
              <a:rPr lang="en-US" sz="2000" b="1" dirty="0" err="1"/>
              <a:t>Olofern</a:t>
            </a:r>
            <a:r>
              <a:rPr lang="en-US" sz="2000" b="1" dirty="0"/>
              <a:t> a </a:t>
            </a:r>
            <a:r>
              <a:rPr lang="en-US" sz="2000" b="1" dirty="0" err="1"/>
              <a:t>dat</a:t>
            </a:r>
            <a:r>
              <a:rPr lang="en-US" sz="2000" b="1" dirty="0"/>
              <a:t> </a:t>
            </a:r>
            <a:r>
              <a:rPr lang="en-US" sz="2000" b="1" dirty="0" err="1"/>
              <a:t>poruncă</a:t>
            </a:r>
            <a:r>
              <a:rPr lang="en-US" sz="2000" b="1" dirty="0"/>
              <a:t> </a:t>
            </a:r>
            <a:r>
              <a:rPr lang="en-US" sz="2000" b="1" dirty="0" err="1"/>
              <a:t>întregii</a:t>
            </a:r>
            <a:r>
              <a:rPr lang="en-US" sz="2000" b="1" dirty="0"/>
              <a:t> sale </a:t>
            </a:r>
            <a:r>
              <a:rPr lang="en-US" sz="2000" b="1" dirty="0" err="1"/>
              <a:t>oştiri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întregii</a:t>
            </a:r>
            <a:r>
              <a:rPr lang="en-US" sz="2000" b="1" dirty="0"/>
              <a:t> </a:t>
            </a:r>
            <a:r>
              <a:rPr lang="en-US" sz="2000" b="1" dirty="0" err="1"/>
              <a:t>mulţimi</a:t>
            </a:r>
            <a:r>
              <a:rPr lang="en-US" sz="2000" b="1" dirty="0"/>
              <a:t> de </a:t>
            </a:r>
            <a:r>
              <a:rPr lang="en-US" sz="2000" b="1" dirty="0" err="1"/>
              <a:t>aliaţi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pornească</a:t>
            </a:r>
            <a:r>
              <a:rPr lang="en-US" sz="2000" b="1" dirty="0"/>
              <a:t> </a:t>
            </a:r>
            <a:r>
              <a:rPr lang="en-US" sz="2000" b="1" dirty="0" err="1"/>
              <a:t>împotriva</a:t>
            </a:r>
            <a:r>
              <a:rPr lang="en-US" sz="2000" b="1" dirty="0"/>
              <a:t> </a:t>
            </a:r>
            <a:r>
              <a:rPr lang="en-US" sz="2000" b="1" dirty="0" err="1"/>
              <a:t>Betuliei</a:t>
            </a:r>
            <a:r>
              <a:rPr lang="en-US" sz="2000" b="1" dirty="0"/>
              <a:t>,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cuprindă</a:t>
            </a:r>
            <a:r>
              <a:rPr lang="en-US" sz="2000" b="1" dirty="0"/>
              <a:t> </a:t>
            </a:r>
            <a:r>
              <a:rPr lang="en-US" sz="2000" b="1" dirty="0" err="1"/>
              <a:t>trecătorile</a:t>
            </a:r>
            <a:r>
              <a:rPr lang="en-US" sz="2000" b="1" dirty="0"/>
              <a:t> </a:t>
            </a:r>
            <a:r>
              <a:rPr lang="en-US" sz="2000" b="1" dirty="0" err="1"/>
              <a:t>muntelui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înceapă</a:t>
            </a:r>
            <a:r>
              <a:rPr lang="en-US" sz="2000" b="1" dirty="0"/>
              <a:t> </a:t>
            </a:r>
            <a:r>
              <a:rPr lang="en-US" sz="2000" b="1" dirty="0" err="1"/>
              <a:t>lupta</a:t>
            </a:r>
            <a:r>
              <a:rPr lang="en-US" sz="2000" b="1" dirty="0"/>
              <a:t> cu </a:t>
            </a:r>
            <a:r>
              <a:rPr lang="en-US" sz="2000" b="1" dirty="0" err="1"/>
              <a:t>fiii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Israel.  </a:t>
            </a:r>
          </a:p>
          <a:p>
            <a:r>
              <a:rPr lang="en-US" sz="2000" b="1" dirty="0"/>
              <a:t>2.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ziua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 au </a:t>
            </a:r>
            <a:r>
              <a:rPr lang="en-US" sz="2000" b="1" dirty="0" err="1"/>
              <a:t>pornit</a:t>
            </a:r>
            <a:r>
              <a:rPr lang="en-US" sz="2000" b="1" dirty="0"/>
              <a:t> la </a:t>
            </a:r>
            <a:r>
              <a:rPr lang="en-US" sz="2000" b="1" dirty="0" err="1"/>
              <a:t>luptă</a:t>
            </a:r>
            <a:r>
              <a:rPr lang="en-US" sz="2000" b="1" dirty="0"/>
              <a:t> </a:t>
            </a:r>
            <a:r>
              <a:rPr lang="en-US" sz="2000" b="1" dirty="0" err="1"/>
              <a:t>toţi</a:t>
            </a:r>
            <a:r>
              <a:rPr lang="en-US" sz="2000" b="1" dirty="0"/>
              <a:t> </a:t>
            </a:r>
            <a:r>
              <a:rPr lang="en-US" sz="2000" b="1" dirty="0" err="1"/>
              <a:t>oştenii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toată</a:t>
            </a:r>
            <a:r>
              <a:rPr lang="en-US" sz="2000" b="1" dirty="0"/>
              <a:t> </a:t>
            </a:r>
            <a:r>
              <a:rPr lang="en-US" sz="2000" b="1" dirty="0" err="1"/>
              <a:t>oastea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, </a:t>
            </a:r>
            <a:r>
              <a:rPr lang="en-US" sz="2000" b="1" dirty="0" err="1"/>
              <a:t>alcătuită</a:t>
            </a:r>
            <a:r>
              <a:rPr lang="en-US" sz="2000" b="1" dirty="0"/>
              <a:t> din o </a:t>
            </a:r>
            <a:r>
              <a:rPr lang="en-US" sz="2000" b="1" dirty="0" err="1"/>
              <a:t>sută</a:t>
            </a:r>
            <a:r>
              <a:rPr lang="en-US" sz="2000" b="1" dirty="0"/>
              <a:t> </a:t>
            </a:r>
            <a:r>
              <a:rPr lang="en-US" sz="2000" b="1" dirty="0" err="1"/>
              <a:t>şaptezeci</a:t>
            </a:r>
            <a:r>
              <a:rPr lang="en-US" sz="2000" b="1" dirty="0"/>
              <a:t> de mii de </a:t>
            </a:r>
            <a:r>
              <a:rPr lang="en-US" sz="2000" b="1" dirty="0" err="1"/>
              <a:t>oşteni</a:t>
            </a:r>
            <a:r>
              <a:rPr lang="en-US" sz="2000" b="1" dirty="0"/>
              <a:t> </a:t>
            </a:r>
            <a:r>
              <a:rPr lang="en-US" sz="2000" b="1" dirty="0" err="1"/>
              <a:t>pedestraşi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douăsprezece</a:t>
            </a:r>
            <a:r>
              <a:rPr lang="en-US" sz="2000" b="1" dirty="0"/>
              <a:t> mii de </a:t>
            </a:r>
            <a:r>
              <a:rPr lang="en-US" sz="2000" b="1" dirty="0" err="1"/>
              <a:t>călăreţi</a:t>
            </a:r>
            <a:r>
              <a:rPr lang="en-US" sz="2000" b="1" dirty="0"/>
              <a:t>, </a:t>
            </a:r>
            <a:r>
              <a:rPr lang="en-US" sz="2000" b="1" dirty="0" err="1"/>
              <a:t>afară</a:t>
            </a:r>
            <a:r>
              <a:rPr lang="en-US" sz="2000" b="1" dirty="0"/>
              <a:t> de </a:t>
            </a:r>
            <a:r>
              <a:rPr lang="en-US" sz="2000" b="1" dirty="0" err="1"/>
              <a:t>cei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b="1" dirty="0" err="1"/>
              <a:t>duceau</a:t>
            </a:r>
            <a:r>
              <a:rPr lang="en-US" sz="2000" b="1" dirty="0"/>
              <a:t> </a:t>
            </a:r>
            <a:r>
              <a:rPr lang="en-US" sz="2000" b="1" dirty="0" err="1"/>
              <a:t>poverile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de </a:t>
            </a:r>
            <a:r>
              <a:rPr lang="en-US" sz="2000" b="1" dirty="0" err="1"/>
              <a:t>uriaşa</a:t>
            </a:r>
            <a:r>
              <a:rPr lang="en-US" sz="2000" b="1" dirty="0"/>
              <a:t> </a:t>
            </a:r>
            <a:r>
              <a:rPr lang="en-US" sz="2000" b="1" dirty="0" err="1"/>
              <a:t>mulţime</a:t>
            </a:r>
            <a:r>
              <a:rPr lang="en-US" sz="2000" b="1" dirty="0"/>
              <a:t> care o </a:t>
            </a:r>
            <a:r>
              <a:rPr lang="en-US" sz="2000" b="1" dirty="0" err="1"/>
              <a:t>însoţeau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jos.</a:t>
            </a:r>
            <a:r>
              <a:rPr lang="en-US" sz="2000" b="1" dirty="0"/>
              <a:t>  </a:t>
            </a:r>
          </a:p>
          <a:p>
            <a:r>
              <a:rPr lang="en-US" sz="2000" b="1" dirty="0"/>
              <a:t>3. </a:t>
            </a:r>
            <a:r>
              <a:rPr lang="en-US" sz="2400" b="1" dirty="0"/>
              <a:t>Ş</a:t>
            </a:r>
            <a:r>
              <a:rPr lang="en-US" sz="2000" b="1" dirty="0"/>
              <a:t>i au </a:t>
            </a:r>
            <a:r>
              <a:rPr lang="en-US" sz="2000" b="1" dirty="0" err="1"/>
              <a:t>tăbărât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vale </a:t>
            </a:r>
            <a:r>
              <a:rPr lang="en-US" sz="2000" b="1" dirty="0" err="1"/>
              <a:t>lângă</a:t>
            </a:r>
            <a:r>
              <a:rPr lang="en-US" sz="2000" b="1" dirty="0"/>
              <a:t> </a:t>
            </a:r>
            <a:r>
              <a:rPr lang="en-US" sz="2000" b="1" dirty="0" err="1"/>
              <a:t>Betulia</a:t>
            </a:r>
            <a:r>
              <a:rPr lang="en-US" sz="2000" b="1" dirty="0"/>
              <a:t>, la </a:t>
            </a:r>
            <a:r>
              <a:rPr lang="en-US" sz="2000" b="1" dirty="0" err="1"/>
              <a:t>izvor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s-au </a:t>
            </a:r>
            <a:r>
              <a:rPr lang="en-US" sz="2000" b="1" dirty="0" err="1"/>
              <a:t>întins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lăţime</a:t>
            </a:r>
            <a:r>
              <a:rPr lang="en-US" sz="2000" b="1" dirty="0"/>
              <a:t> de la </a:t>
            </a:r>
            <a:r>
              <a:rPr lang="en-US" sz="2000" b="1" dirty="0" err="1"/>
              <a:t>Dotain</a:t>
            </a:r>
            <a:r>
              <a:rPr lang="en-US" sz="2000" b="1" dirty="0"/>
              <a:t> </a:t>
            </a:r>
            <a:r>
              <a:rPr lang="en-US" sz="2000" b="1" dirty="0" err="1"/>
              <a:t>până</a:t>
            </a:r>
            <a:r>
              <a:rPr lang="en-US" sz="2000" b="1" dirty="0"/>
              <a:t> la </a:t>
            </a:r>
            <a:r>
              <a:rPr lang="en-US" sz="2000" b="1" dirty="0" err="1"/>
              <a:t>Belmain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lungime</a:t>
            </a:r>
            <a:r>
              <a:rPr lang="en-US" sz="2000" b="1" dirty="0"/>
              <a:t> de la </a:t>
            </a:r>
            <a:r>
              <a:rPr lang="en-US" sz="2000" b="1" dirty="0" err="1"/>
              <a:t>Betulia</a:t>
            </a:r>
            <a:r>
              <a:rPr lang="en-US" sz="2000" b="1" dirty="0"/>
              <a:t> </a:t>
            </a:r>
            <a:r>
              <a:rPr lang="en-US" sz="2000" b="1" dirty="0" err="1"/>
              <a:t>până</a:t>
            </a:r>
            <a:r>
              <a:rPr lang="en-US" sz="2000" b="1" dirty="0"/>
              <a:t> la </a:t>
            </a:r>
            <a:r>
              <a:rPr lang="en-US" sz="2000" b="1" dirty="0" err="1"/>
              <a:t>Chiamon</a:t>
            </a:r>
            <a:r>
              <a:rPr lang="en-US" sz="2000" b="1" dirty="0"/>
              <a:t>, care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faţa</a:t>
            </a:r>
            <a:r>
              <a:rPr lang="en-US" sz="2000" b="1" dirty="0"/>
              <a:t> </a:t>
            </a:r>
            <a:r>
              <a:rPr lang="en-US" sz="2000" b="1" dirty="0" err="1"/>
              <a:t>Esdrelonului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4. </a:t>
            </a:r>
            <a:r>
              <a:rPr lang="en-US" sz="2400" b="1" dirty="0" err="1"/>
              <a:t>C</a:t>
            </a:r>
            <a:r>
              <a:rPr lang="en-US" sz="2000" b="1" dirty="0" err="1"/>
              <a:t>ând</a:t>
            </a:r>
            <a:r>
              <a:rPr lang="en-US" sz="2000" b="1" dirty="0"/>
              <a:t> </a:t>
            </a:r>
            <a:r>
              <a:rPr lang="en-US" sz="2000" b="1" dirty="0" err="1"/>
              <a:t>fiii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Israel au </a:t>
            </a:r>
            <a:r>
              <a:rPr lang="en-US" sz="2000" b="1" dirty="0" err="1"/>
              <a:t>văzut</a:t>
            </a:r>
            <a:r>
              <a:rPr lang="en-US" sz="2000" b="1" dirty="0"/>
              <a:t> </a:t>
            </a:r>
            <a:r>
              <a:rPr lang="en-US" sz="2000" b="1" dirty="0" err="1"/>
              <a:t>mulţimea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, s-au </a:t>
            </a:r>
            <a:r>
              <a:rPr lang="en-US" sz="2000" b="1" dirty="0" err="1"/>
              <a:t>înspăimântat</a:t>
            </a:r>
            <a:r>
              <a:rPr lang="en-US" sz="2000" b="1" dirty="0"/>
              <a:t> </a:t>
            </a:r>
            <a:r>
              <a:rPr lang="en-US" sz="2000" b="1" dirty="0" err="1"/>
              <a:t>foarte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au </a:t>
            </a:r>
            <a:r>
              <a:rPr lang="en-US" sz="2000" b="1" dirty="0" err="1"/>
              <a:t>zis</a:t>
            </a:r>
            <a:r>
              <a:rPr lang="en-US" sz="2000" b="1" dirty="0"/>
              <a:t> </a:t>
            </a:r>
            <a:r>
              <a:rPr lang="en-US" sz="2000" b="1" dirty="0" err="1"/>
              <a:t>unii</a:t>
            </a:r>
            <a:r>
              <a:rPr lang="en-US" sz="2000" b="1" dirty="0"/>
              <a:t> </a:t>
            </a:r>
            <a:r>
              <a:rPr lang="en-US" sz="2000" b="1" dirty="0" err="1"/>
              <a:t>către</a:t>
            </a:r>
            <a:r>
              <a:rPr lang="en-US" sz="2000" b="1" dirty="0"/>
              <a:t> </a:t>
            </a:r>
            <a:r>
              <a:rPr lang="en-US" sz="2000" b="1" dirty="0" err="1"/>
              <a:t>alţii</a:t>
            </a:r>
            <a:r>
              <a:rPr lang="en-US" sz="2000" b="1" dirty="0"/>
              <a:t>: "</a:t>
            </a:r>
            <a:r>
              <a:rPr lang="en-US" sz="2000" b="1" dirty="0" err="1"/>
              <a:t>Acum</a:t>
            </a:r>
            <a:r>
              <a:rPr lang="en-US" sz="2000" b="1" dirty="0"/>
              <a:t> </a:t>
            </a:r>
            <a:r>
              <a:rPr lang="en-US" sz="2000" b="1" dirty="0" err="1"/>
              <a:t>ei</a:t>
            </a:r>
            <a:r>
              <a:rPr lang="en-US" sz="2000" b="1" dirty="0"/>
              <a:t> </a:t>
            </a:r>
            <a:r>
              <a:rPr lang="en-US" sz="2000" b="1" dirty="0" err="1"/>
              <a:t>vor</a:t>
            </a:r>
            <a:r>
              <a:rPr lang="en-US" sz="2000" b="1" dirty="0"/>
              <a:t> </a:t>
            </a:r>
            <a:r>
              <a:rPr lang="en-US" sz="2000" b="1" dirty="0" err="1"/>
              <a:t>jefui</a:t>
            </a:r>
            <a:r>
              <a:rPr lang="en-US" sz="2000" b="1" dirty="0"/>
              <a:t> </a:t>
            </a:r>
            <a:r>
              <a:rPr lang="en-US" sz="2000" b="1" dirty="0" err="1"/>
              <a:t>toată</a:t>
            </a:r>
            <a:r>
              <a:rPr lang="en-US" sz="2000" b="1" dirty="0"/>
              <a:t> </a:t>
            </a:r>
            <a:r>
              <a:rPr lang="en-US" sz="2000" b="1" dirty="0" err="1"/>
              <a:t>faţa</a:t>
            </a:r>
            <a:r>
              <a:rPr lang="en-US" sz="2000" b="1" dirty="0"/>
              <a:t> </a:t>
            </a:r>
            <a:r>
              <a:rPr lang="en-US" sz="2000" b="1" dirty="0" err="1"/>
              <a:t>pământului</a:t>
            </a:r>
            <a:r>
              <a:rPr lang="en-US" sz="2000" b="1" dirty="0"/>
              <a:t>, </a:t>
            </a:r>
            <a:r>
              <a:rPr lang="en-US" sz="2000" b="1" dirty="0" err="1"/>
              <a:t>încât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</a:t>
            </a:r>
            <a:r>
              <a:rPr lang="en-US" sz="2000" b="1" dirty="0" err="1"/>
              <a:t>munţii</a:t>
            </a:r>
            <a:r>
              <a:rPr lang="en-US" sz="2000" b="1" dirty="0"/>
              <a:t> </a:t>
            </a:r>
            <a:r>
              <a:rPr lang="en-US" sz="2000" b="1" dirty="0" err="1"/>
              <a:t>înalţi</a:t>
            </a:r>
            <a:r>
              <a:rPr lang="en-US" sz="2000" b="1" dirty="0"/>
              <a:t>, </a:t>
            </a:r>
            <a:r>
              <a:rPr lang="en-US" sz="2000" b="1" dirty="0" err="1"/>
              <a:t>nici</a:t>
            </a:r>
            <a:r>
              <a:rPr lang="en-US" sz="2000" b="1" dirty="0"/>
              <a:t> </a:t>
            </a:r>
            <a:r>
              <a:rPr lang="en-US" sz="2000" b="1" dirty="0" err="1"/>
              <a:t>văile</a:t>
            </a:r>
            <a:r>
              <a:rPr lang="en-US" sz="2000" b="1" dirty="0"/>
              <a:t>, </a:t>
            </a:r>
            <a:r>
              <a:rPr lang="en-US" sz="2000" b="1" dirty="0" err="1"/>
              <a:t>nici</a:t>
            </a:r>
            <a:r>
              <a:rPr lang="en-US" sz="2000" b="1" dirty="0"/>
              <a:t> </a:t>
            </a:r>
            <a:r>
              <a:rPr lang="en-US" sz="2000" b="1" dirty="0" err="1"/>
              <a:t>culmile</a:t>
            </a:r>
            <a:r>
              <a:rPr lang="en-US" sz="2000" b="1" dirty="0"/>
              <a:t> nu-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vor</a:t>
            </a:r>
            <a:r>
              <a:rPr lang="en-US" sz="2000" b="1" dirty="0"/>
              <a:t> </a:t>
            </a:r>
            <a:r>
              <a:rPr lang="en-US" sz="2000" b="1" dirty="0" err="1"/>
              <a:t>stânjeni</a:t>
            </a:r>
            <a:r>
              <a:rPr lang="en-US" sz="2000" b="1" dirty="0"/>
              <a:t>!"  </a:t>
            </a:r>
          </a:p>
          <a:p>
            <a:r>
              <a:rPr lang="en-US" sz="2000" b="1" dirty="0"/>
              <a:t>5.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luându-şi</a:t>
            </a:r>
            <a:r>
              <a:rPr lang="en-US" sz="2000" b="1" dirty="0"/>
              <a:t> </a:t>
            </a:r>
            <a:r>
              <a:rPr lang="en-US" sz="2000" b="1" dirty="0" err="1"/>
              <a:t>fiecare</a:t>
            </a:r>
            <a:r>
              <a:rPr lang="en-US" sz="2000" b="1" dirty="0"/>
              <a:t> </a:t>
            </a:r>
            <a:r>
              <a:rPr lang="en-US" sz="2000" b="1" dirty="0" err="1"/>
              <a:t>armele</a:t>
            </a:r>
            <a:r>
              <a:rPr lang="en-US" sz="2000" b="1" dirty="0"/>
              <a:t> sale, au </a:t>
            </a:r>
            <a:r>
              <a:rPr lang="en-US" sz="2000" b="1" dirty="0" err="1"/>
              <a:t>aprins</a:t>
            </a:r>
            <a:r>
              <a:rPr lang="en-US" sz="2000" b="1" dirty="0"/>
              <a:t> </a:t>
            </a:r>
            <a:r>
              <a:rPr lang="en-US" sz="2000" b="1" dirty="0" err="1"/>
              <a:t>focuri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turnuri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noaptea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 au </a:t>
            </a:r>
            <a:r>
              <a:rPr lang="en-US" sz="2000" b="1" dirty="0" err="1"/>
              <a:t>făcut</a:t>
            </a:r>
            <a:r>
              <a:rPr lang="en-US" sz="2000" b="1" dirty="0"/>
              <a:t> de </a:t>
            </a:r>
            <a:r>
              <a:rPr lang="en-US" sz="2000" b="1" dirty="0" err="1"/>
              <a:t>strajă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6. </a:t>
            </a:r>
            <a:r>
              <a:rPr lang="en-US" sz="24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doua</a:t>
            </a:r>
            <a:r>
              <a:rPr lang="en-US" sz="2000" b="1" dirty="0"/>
              <a:t> </a:t>
            </a:r>
            <a:r>
              <a:rPr lang="en-US" sz="2000" b="1" dirty="0" err="1"/>
              <a:t>zi</a:t>
            </a:r>
            <a:r>
              <a:rPr lang="en-US" sz="2000" b="1" dirty="0"/>
              <a:t> </a:t>
            </a:r>
            <a:r>
              <a:rPr lang="en-US" sz="2000" b="1" dirty="0" err="1"/>
              <a:t>Olofern</a:t>
            </a:r>
            <a:r>
              <a:rPr lang="en-US" sz="2000" b="1" dirty="0"/>
              <a:t> a </a:t>
            </a:r>
            <a:r>
              <a:rPr lang="en-US" sz="2000" b="1" dirty="0" err="1"/>
              <a:t>scos</a:t>
            </a:r>
            <a:r>
              <a:rPr lang="en-US" sz="2000" b="1" dirty="0"/>
              <a:t> </a:t>
            </a:r>
            <a:r>
              <a:rPr lang="en-US" sz="2000" b="1" dirty="0" err="1"/>
              <a:t>călărimea</a:t>
            </a:r>
            <a:r>
              <a:rPr lang="en-US" sz="2000" b="1" dirty="0"/>
              <a:t> </a:t>
            </a:r>
            <a:r>
              <a:rPr lang="en-US" sz="2000" b="1" dirty="0" err="1"/>
              <a:t>înaintea</a:t>
            </a:r>
            <a:r>
              <a:rPr lang="en-US" sz="2000" b="1" dirty="0"/>
              <a:t> </a:t>
            </a:r>
            <a:r>
              <a:rPr lang="en-US" sz="2000" b="1" dirty="0" err="1"/>
              <a:t>ochilor</a:t>
            </a:r>
            <a:r>
              <a:rPr lang="en-US" sz="2000" b="1" dirty="0"/>
              <a:t> </a:t>
            </a:r>
            <a:r>
              <a:rPr lang="en-US" sz="2000" b="1" dirty="0" err="1"/>
              <a:t>fiilor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Israel din </a:t>
            </a:r>
            <a:r>
              <a:rPr lang="en-US" sz="2000" b="1" dirty="0" err="1"/>
              <a:t>Betulia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7. </a:t>
            </a:r>
            <a:r>
              <a:rPr lang="en-US" sz="2400" b="1" dirty="0"/>
              <a:t>Ş</a:t>
            </a:r>
            <a:r>
              <a:rPr lang="en-US" sz="2000" b="1" dirty="0"/>
              <a:t>i au </a:t>
            </a:r>
            <a:r>
              <a:rPr lang="en-US" sz="2000" b="1" dirty="0" err="1"/>
              <a:t>căutat</a:t>
            </a:r>
            <a:r>
              <a:rPr lang="en-US" sz="2000" b="1" dirty="0"/>
              <a:t> </a:t>
            </a:r>
            <a:r>
              <a:rPr lang="en-US" sz="2000" b="1" dirty="0" err="1"/>
              <a:t>potecile</a:t>
            </a:r>
            <a:r>
              <a:rPr lang="en-US" sz="2000" b="1" dirty="0"/>
              <a:t>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cetate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au </a:t>
            </a:r>
            <a:r>
              <a:rPr lang="en-US" sz="2000" b="1" dirty="0" err="1"/>
              <a:t>umblat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izvoarele</a:t>
            </a:r>
            <a:r>
              <a:rPr lang="en-US" sz="2000" b="1" dirty="0"/>
              <a:t> de </a:t>
            </a:r>
            <a:r>
              <a:rPr lang="en-US" sz="2000" b="1" dirty="0" err="1"/>
              <a:t>apă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care a </a:t>
            </a:r>
            <a:r>
              <a:rPr lang="en-US" sz="2000" b="1" dirty="0" err="1"/>
              <a:t>şi</a:t>
            </a:r>
            <a:r>
              <a:rPr lang="en-US" sz="2000" b="1" dirty="0"/>
              <a:t> pus </a:t>
            </a:r>
            <a:r>
              <a:rPr lang="en-US" sz="2000" b="1" dirty="0" err="1"/>
              <a:t>mâna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, </a:t>
            </a:r>
            <a:r>
              <a:rPr lang="en-US" sz="2000" b="1" dirty="0" err="1"/>
              <a:t>aşezând</a:t>
            </a:r>
            <a:r>
              <a:rPr lang="en-US" sz="2000" b="1" dirty="0"/>
              <a:t> la </a:t>
            </a:r>
            <a:r>
              <a:rPr lang="en-US" sz="2000" b="1" dirty="0" err="1"/>
              <a:t>fiecare</a:t>
            </a:r>
            <a:r>
              <a:rPr lang="en-US" sz="2000" b="1" dirty="0"/>
              <a:t> </a:t>
            </a:r>
            <a:r>
              <a:rPr lang="en-US" sz="2000" b="1" dirty="0" err="1"/>
              <a:t>câte</a:t>
            </a:r>
            <a:r>
              <a:rPr lang="en-US" sz="2000" b="1" dirty="0"/>
              <a:t> o </a:t>
            </a:r>
            <a:r>
              <a:rPr lang="en-US" sz="2000" b="1" dirty="0" err="1"/>
              <a:t>strajă</a:t>
            </a:r>
            <a:r>
              <a:rPr lang="en-US" sz="2000" b="1" dirty="0"/>
              <a:t>, s-a </a:t>
            </a:r>
            <a:r>
              <a:rPr lang="en-US" sz="2000" b="1" dirty="0" err="1"/>
              <a:t>întors</a:t>
            </a:r>
            <a:r>
              <a:rPr lang="en-US" sz="2000" b="1" dirty="0"/>
              <a:t> la </a:t>
            </a:r>
            <a:r>
              <a:rPr lang="en-US" sz="2000" b="1" dirty="0" err="1"/>
              <a:t>oştirea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8. </a:t>
            </a:r>
            <a:r>
              <a:rPr lang="en-US" sz="2400" b="1" dirty="0" err="1"/>
              <a:t>A</a:t>
            </a:r>
            <a:r>
              <a:rPr lang="en-US" sz="2000" b="1" dirty="0" err="1"/>
              <a:t>tunci</a:t>
            </a:r>
            <a:r>
              <a:rPr lang="en-US" sz="2000" b="1" dirty="0"/>
              <a:t> au </a:t>
            </a:r>
            <a:r>
              <a:rPr lang="en-US" sz="2000" b="1" dirty="0" err="1"/>
              <a:t>venit</a:t>
            </a:r>
            <a:r>
              <a:rPr lang="en-US" sz="2000" b="1" dirty="0"/>
              <a:t> la el </a:t>
            </a:r>
            <a:r>
              <a:rPr lang="en-US" sz="2000" b="1" dirty="0" err="1"/>
              <a:t>căpeteniile</a:t>
            </a:r>
            <a:r>
              <a:rPr lang="en-US" sz="2000" b="1" dirty="0"/>
              <a:t> </a:t>
            </a:r>
            <a:r>
              <a:rPr lang="en-US" sz="2000" b="1" dirty="0" err="1"/>
              <a:t>fiilor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Isav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mai-marii</a:t>
            </a:r>
            <a:r>
              <a:rPr lang="en-US" sz="2000" b="1" dirty="0"/>
              <a:t> </a:t>
            </a:r>
            <a:r>
              <a:rPr lang="en-US" sz="2000" b="1" dirty="0" err="1"/>
              <a:t>Moabului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căpeteniile</a:t>
            </a:r>
            <a:r>
              <a:rPr lang="en-US" sz="2000" b="1" dirty="0"/>
              <a:t> </a:t>
            </a:r>
            <a:r>
              <a:rPr lang="en-US" sz="2000" b="1" dirty="0" err="1"/>
              <a:t>oştirii</a:t>
            </a:r>
            <a:r>
              <a:rPr lang="en-US" sz="2000" b="1" dirty="0"/>
              <a:t> de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ţărmul</a:t>
            </a:r>
            <a:r>
              <a:rPr lang="en-US" sz="2000" b="1" dirty="0"/>
              <a:t> </a:t>
            </a:r>
            <a:r>
              <a:rPr lang="en-US" sz="2000" b="1" dirty="0" err="1"/>
              <a:t>mării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-au </a:t>
            </a:r>
            <a:r>
              <a:rPr lang="en-US" sz="2000" b="1" dirty="0" err="1"/>
              <a:t>zis</a:t>
            </a:r>
            <a:r>
              <a:rPr lang="en-US" sz="2000" b="1" dirty="0"/>
              <a:t>:  </a:t>
            </a:r>
          </a:p>
          <a:p>
            <a:r>
              <a:rPr lang="en-US" sz="2000" b="1" dirty="0"/>
              <a:t>9. "</a:t>
            </a:r>
            <a:r>
              <a:rPr lang="en-US" sz="2400" b="1" dirty="0" err="1"/>
              <a:t>D</a:t>
            </a:r>
            <a:r>
              <a:rPr lang="en-US" sz="2000" b="1" dirty="0" err="1"/>
              <a:t>omnul</a:t>
            </a:r>
            <a:r>
              <a:rPr lang="en-US" sz="2000" b="1" dirty="0"/>
              <a:t> </a:t>
            </a:r>
            <a:r>
              <a:rPr lang="en-US" sz="2000" b="1" dirty="0" err="1"/>
              <a:t>nostru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binevoiască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ne </a:t>
            </a:r>
            <a:r>
              <a:rPr lang="en-US" sz="2000" b="1" dirty="0" err="1"/>
              <a:t>asculte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oştirea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nu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avea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o </a:t>
            </a:r>
            <a:r>
              <a:rPr lang="en-US" sz="2000" b="1" dirty="0" err="1"/>
              <a:t>rană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10. </a:t>
            </a:r>
            <a:r>
              <a:rPr lang="en-US" sz="2400" b="1" dirty="0" err="1"/>
              <a:t>C</a:t>
            </a:r>
            <a:r>
              <a:rPr lang="en-US" sz="2000" b="1" dirty="0" err="1"/>
              <a:t>ăci</a:t>
            </a:r>
            <a:r>
              <a:rPr lang="en-US" sz="2000" b="1" dirty="0"/>
              <a:t> </a:t>
            </a:r>
            <a:r>
              <a:rPr lang="en-US" sz="2000" b="1" dirty="0" err="1"/>
              <a:t>fiii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Israel nu se </a:t>
            </a:r>
            <a:r>
              <a:rPr lang="en-US" sz="2000" b="1" dirty="0" err="1"/>
              <a:t>bizuie</a:t>
            </a:r>
            <a:r>
              <a:rPr lang="en-US" sz="2000" b="1" dirty="0"/>
              <a:t> </a:t>
            </a:r>
            <a:r>
              <a:rPr lang="en-US" sz="2000" b="1" dirty="0" err="1"/>
              <a:t>atât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lăncile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, </a:t>
            </a:r>
            <a:r>
              <a:rPr lang="en-US" sz="2000" b="1" dirty="0" err="1"/>
              <a:t>cât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înălţimile</a:t>
            </a:r>
            <a:r>
              <a:rPr lang="en-US" sz="2000" b="1" dirty="0"/>
              <a:t> </a:t>
            </a:r>
            <a:r>
              <a:rPr lang="en-US" sz="2000" b="1" dirty="0" err="1"/>
              <a:t>munţilor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care </a:t>
            </a:r>
            <a:r>
              <a:rPr lang="en-US" sz="2000" b="1" dirty="0" err="1"/>
              <a:t>locuiesc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nu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uşor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pătrunzi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vârfurile</a:t>
            </a:r>
            <a:r>
              <a:rPr lang="en-US" sz="2000" b="1" dirty="0"/>
              <a:t> </a:t>
            </a:r>
            <a:r>
              <a:rPr lang="en-US" sz="2000" b="1" dirty="0" err="1"/>
              <a:t>acelea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val="262803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06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5301" y="6292334"/>
            <a:ext cx="3739998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Izvorul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apă</a:t>
            </a:r>
            <a:r>
              <a:rPr lang="en-US" sz="2000" b="1" dirty="0">
                <a:solidFill>
                  <a:schemeClr val="bg1"/>
                </a:solidFill>
              </a:rPr>
              <a:t> din </a:t>
            </a:r>
            <a:r>
              <a:rPr lang="en-US" sz="2000" b="1" dirty="0" err="1">
                <a:solidFill>
                  <a:schemeClr val="bg1"/>
                </a:solidFill>
              </a:rPr>
              <a:t>poala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muntelui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6200" y="1831538"/>
            <a:ext cx="56134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11.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acum</a:t>
            </a:r>
            <a:r>
              <a:rPr lang="en-US" sz="2000" b="1" dirty="0"/>
              <a:t>, </a:t>
            </a:r>
            <a:r>
              <a:rPr lang="en-US" sz="2000" b="1" dirty="0" err="1"/>
              <a:t>stăpâne</a:t>
            </a:r>
            <a:r>
              <a:rPr lang="en-US" sz="2000" b="1" dirty="0"/>
              <a:t>, nu 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război</a:t>
            </a:r>
            <a:r>
              <a:rPr lang="en-US" sz="2000" b="1" dirty="0"/>
              <a:t> cu </a:t>
            </a:r>
            <a:r>
              <a:rPr lang="en-US" sz="2000" b="1" dirty="0" err="1"/>
              <a:t>ei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regula</a:t>
            </a:r>
            <a:r>
              <a:rPr lang="en-US" sz="2000" b="1" dirty="0"/>
              <a:t> </a:t>
            </a:r>
            <a:r>
              <a:rPr lang="en-US" sz="2000" b="1" dirty="0" err="1"/>
              <a:t>războiului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nu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cădea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un </a:t>
            </a:r>
            <a:r>
              <a:rPr lang="en-US" sz="2000" b="1" dirty="0" err="1"/>
              <a:t>oştean</a:t>
            </a:r>
            <a:r>
              <a:rPr lang="en-US" sz="2000" b="1" dirty="0"/>
              <a:t> de al </a:t>
            </a:r>
            <a:r>
              <a:rPr lang="en-US" sz="2000" b="1" dirty="0" err="1"/>
              <a:t>tău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12. </a:t>
            </a:r>
            <a:r>
              <a:rPr lang="en-US" sz="2400" b="1" dirty="0"/>
              <a:t>C</a:t>
            </a:r>
            <a:r>
              <a:rPr lang="en-US" sz="2000" b="1" dirty="0"/>
              <a:t>i </a:t>
            </a:r>
            <a:r>
              <a:rPr lang="en-US" sz="2000" b="1" dirty="0" err="1"/>
              <a:t>rămâi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tabăra</a:t>
            </a:r>
            <a:r>
              <a:rPr lang="en-US" sz="2000" b="1" dirty="0"/>
              <a:t> ta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ţine</a:t>
            </a:r>
            <a:r>
              <a:rPr lang="en-US" sz="2000" b="1" dirty="0"/>
              <a:t> </a:t>
            </a:r>
            <a:r>
              <a:rPr lang="en-US" sz="2000" b="1" dirty="0" err="1"/>
              <a:t>toţi</a:t>
            </a:r>
            <a:r>
              <a:rPr lang="en-US" sz="2000" b="1" dirty="0"/>
              <a:t> </a:t>
            </a:r>
            <a:r>
              <a:rPr lang="en-US" sz="2000" b="1" dirty="0" err="1"/>
              <a:t>războinicii</a:t>
            </a:r>
            <a:r>
              <a:rPr lang="en-US" sz="2000" b="1" dirty="0"/>
              <a:t> </a:t>
            </a:r>
            <a:r>
              <a:rPr lang="en-US" sz="2000" b="1" dirty="0" err="1"/>
              <a:t>oştirii</a:t>
            </a:r>
            <a:r>
              <a:rPr lang="en-US" sz="2000" b="1" dirty="0"/>
              <a:t> tale la </a:t>
            </a:r>
            <a:r>
              <a:rPr lang="en-US" sz="2000" b="1" dirty="0" err="1"/>
              <a:t>adăpost</a:t>
            </a:r>
            <a:r>
              <a:rPr lang="en-US" sz="2000" b="1" dirty="0"/>
              <a:t>. </a:t>
            </a:r>
            <a:r>
              <a:rPr lang="en-US" sz="2000" b="1" dirty="0" err="1"/>
              <a:t>Însă</a:t>
            </a:r>
            <a:r>
              <a:rPr lang="en-US" sz="2000" b="1" dirty="0"/>
              <a:t> </a:t>
            </a:r>
            <a:r>
              <a:rPr lang="en-US" sz="2000" b="1" dirty="0" err="1"/>
              <a:t>robii</a:t>
            </a:r>
            <a:r>
              <a:rPr lang="en-US" sz="2000" b="1" dirty="0"/>
              <a:t> </a:t>
            </a:r>
            <a:r>
              <a:rPr lang="en-US" sz="2000" b="1" dirty="0" err="1"/>
              <a:t>tăi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pună</a:t>
            </a:r>
            <a:r>
              <a:rPr lang="en-US" sz="2000" b="1" dirty="0"/>
              <a:t> </a:t>
            </a:r>
            <a:r>
              <a:rPr lang="en-US" sz="2000" b="1" dirty="0" err="1"/>
              <a:t>stăpânire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izvorul</a:t>
            </a:r>
            <a:r>
              <a:rPr lang="en-US" sz="2000" b="1" dirty="0"/>
              <a:t> de </a:t>
            </a:r>
            <a:r>
              <a:rPr lang="en-US" sz="2000" b="1" dirty="0" err="1"/>
              <a:t>apă</a:t>
            </a:r>
            <a:r>
              <a:rPr lang="en-US" sz="2000" b="1" dirty="0"/>
              <a:t> din </a:t>
            </a:r>
            <a:r>
              <a:rPr lang="en-US" sz="2000" b="1" dirty="0" err="1"/>
              <a:t>poala</a:t>
            </a:r>
            <a:r>
              <a:rPr lang="en-US" sz="2000" b="1" dirty="0"/>
              <a:t> </a:t>
            </a:r>
            <a:r>
              <a:rPr lang="en-US" sz="2000" b="1" dirty="0" err="1"/>
              <a:t>muntelui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13. </a:t>
            </a:r>
            <a:r>
              <a:rPr lang="en-US" sz="2400" b="1" dirty="0" err="1"/>
              <a:t>F</a:t>
            </a:r>
            <a:r>
              <a:rPr lang="en-US" sz="2000" b="1" dirty="0" err="1"/>
              <a:t>iindcă</a:t>
            </a:r>
            <a:r>
              <a:rPr lang="en-US" sz="2000" b="1" dirty="0"/>
              <a:t> de </a:t>
            </a:r>
            <a:r>
              <a:rPr lang="en-US" sz="2000" b="1" dirty="0" err="1"/>
              <a:t>acolo</a:t>
            </a:r>
            <a:r>
              <a:rPr lang="en-US" sz="2000" b="1" dirty="0"/>
              <a:t> vin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apă</a:t>
            </a:r>
            <a:r>
              <a:rPr lang="en-US" sz="2000" b="1" dirty="0"/>
              <a:t> </a:t>
            </a:r>
            <a:r>
              <a:rPr lang="en-US" sz="2000" b="1" dirty="0" err="1"/>
              <a:t>toţi</a:t>
            </a:r>
            <a:r>
              <a:rPr lang="en-US" sz="2000" b="1" dirty="0"/>
              <a:t> </a:t>
            </a:r>
            <a:r>
              <a:rPr lang="en-US" sz="2000" b="1" dirty="0" err="1"/>
              <a:t>locuitorii</a:t>
            </a:r>
            <a:r>
              <a:rPr lang="en-US" sz="2000" b="1" dirty="0"/>
              <a:t> </a:t>
            </a:r>
            <a:r>
              <a:rPr lang="en-US" sz="2000" b="1" dirty="0" err="1"/>
              <a:t>Betuliei</a:t>
            </a:r>
            <a:r>
              <a:rPr lang="en-US" sz="2000" b="1" dirty="0"/>
              <a:t>. </a:t>
            </a:r>
            <a:r>
              <a:rPr lang="en-US" sz="2000" b="1" dirty="0" err="1"/>
              <a:t>Setea</a:t>
            </a:r>
            <a:r>
              <a:rPr lang="en-US" sz="2000" b="1" dirty="0"/>
              <a:t> </a:t>
            </a:r>
            <a:r>
              <a:rPr lang="en-US" sz="2000" b="1" dirty="0" err="1"/>
              <a:t>îi</a:t>
            </a:r>
            <a:r>
              <a:rPr lang="en-US" sz="2000" b="1" dirty="0"/>
              <a:t>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sili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predea</a:t>
            </a:r>
            <a:r>
              <a:rPr lang="en-US" sz="2000" b="1" dirty="0"/>
              <a:t> </a:t>
            </a:r>
            <a:r>
              <a:rPr lang="en-US" sz="2000" b="1" dirty="0" err="1"/>
              <a:t>cetatea</a:t>
            </a:r>
            <a:r>
              <a:rPr lang="en-US" sz="2000" b="1" dirty="0"/>
              <a:t>. </a:t>
            </a:r>
            <a:r>
              <a:rPr lang="en-US" sz="20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noi</a:t>
            </a:r>
            <a:r>
              <a:rPr lang="en-US" sz="2000" b="1" dirty="0"/>
              <a:t>, </a:t>
            </a:r>
            <a:r>
              <a:rPr lang="en-US" sz="2000" b="1" dirty="0" err="1"/>
              <a:t>împreună</a:t>
            </a:r>
            <a:r>
              <a:rPr lang="en-US" sz="2000" b="1" dirty="0"/>
              <a:t> cu </a:t>
            </a:r>
            <a:r>
              <a:rPr lang="en-US" sz="2000" b="1" dirty="0" err="1"/>
              <a:t>oastea</a:t>
            </a:r>
            <a:r>
              <a:rPr lang="en-US" sz="2000" b="1" dirty="0"/>
              <a:t> </a:t>
            </a:r>
            <a:r>
              <a:rPr lang="en-US" sz="2000" b="1" dirty="0" err="1"/>
              <a:t>noastră</a:t>
            </a:r>
            <a:r>
              <a:rPr lang="en-US" sz="2000" b="1" dirty="0"/>
              <a:t>, ne </a:t>
            </a:r>
            <a:r>
              <a:rPr lang="en-US" sz="2000" b="1" dirty="0" err="1"/>
              <a:t>vom</a:t>
            </a:r>
            <a:r>
              <a:rPr lang="en-US" sz="2000" b="1" dirty="0"/>
              <a:t> sui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vârfurile</a:t>
            </a:r>
            <a:r>
              <a:rPr lang="en-US" sz="2000" b="1" dirty="0"/>
              <a:t> </a:t>
            </a:r>
            <a:r>
              <a:rPr lang="en-US" sz="2000" b="1" dirty="0" err="1"/>
              <a:t>munţilor</a:t>
            </a:r>
            <a:r>
              <a:rPr lang="en-US" sz="2000" b="1" dirty="0"/>
              <a:t> din </a:t>
            </a:r>
            <a:r>
              <a:rPr lang="en-US" sz="2000" b="1" dirty="0" err="1"/>
              <a:t>apropiere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vom</a:t>
            </a:r>
            <a:r>
              <a:rPr lang="en-US" sz="2000" b="1" dirty="0"/>
              <a:t> </a:t>
            </a:r>
            <a:r>
              <a:rPr lang="en-US" sz="2000" b="1" dirty="0" err="1"/>
              <a:t>aşeza</a:t>
            </a:r>
            <a:r>
              <a:rPr lang="en-US" sz="2000" b="1" dirty="0"/>
              <a:t> </a:t>
            </a:r>
            <a:r>
              <a:rPr lang="en-US" sz="2000" b="1" dirty="0" err="1"/>
              <a:t>tabăra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vom</a:t>
            </a:r>
            <a:r>
              <a:rPr lang="en-US" sz="2000" b="1" dirty="0"/>
              <a:t> </a:t>
            </a:r>
            <a:r>
              <a:rPr lang="en-US" sz="2000" b="1" dirty="0" err="1"/>
              <a:t>sta</a:t>
            </a:r>
            <a:r>
              <a:rPr lang="en-US" sz="2000" b="1" dirty="0"/>
              <a:t> de </a:t>
            </a:r>
            <a:r>
              <a:rPr lang="en-US" sz="2000" b="1" dirty="0" err="1"/>
              <a:t>strajă</a:t>
            </a:r>
            <a:r>
              <a:rPr lang="en-US" sz="2000" b="1" dirty="0"/>
              <a:t> ca </a:t>
            </a:r>
            <a:r>
              <a:rPr lang="en-US" sz="2000" b="1" dirty="0" err="1"/>
              <a:t>să</a:t>
            </a:r>
            <a:r>
              <a:rPr lang="en-US" sz="2000" b="1" dirty="0"/>
              <a:t> nu </a:t>
            </a:r>
            <a:r>
              <a:rPr lang="en-US" sz="2000" b="1" dirty="0" err="1"/>
              <a:t>iasă</a:t>
            </a:r>
            <a:r>
              <a:rPr lang="en-US" sz="2000" b="1" dirty="0"/>
              <a:t> </a:t>
            </a:r>
            <a:r>
              <a:rPr lang="en-US" sz="2000" b="1" dirty="0" err="1"/>
              <a:t>nimeni</a:t>
            </a:r>
            <a:r>
              <a:rPr lang="en-US" sz="2000" b="1" dirty="0"/>
              <a:t> din </a:t>
            </a:r>
            <a:r>
              <a:rPr lang="en-US" sz="2000" b="1" dirty="0" err="1"/>
              <a:t>cetate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val="263200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5351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59571" y="272534"/>
            <a:ext cx="2610843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Şi se </a:t>
            </a:r>
            <a:r>
              <a:rPr lang="en-US" sz="2000" b="1" dirty="0" err="1">
                <a:solidFill>
                  <a:schemeClr val="bg1"/>
                </a:solidFill>
              </a:rPr>
              <a:t>vor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topi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foame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535136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14. </a:t>
            </a:r>
            <a:r>
              <a:rPr lang="en-US" sz="2400" b="1" dirty="0"/>
              <a:t>Ş</a:t>
            </a:r>
            <a:r>
              <a:rPr lang="en-US" sz="2000" b="1" dirty="0"/>
              <a:t>i se </a:t>
            </a:r>
            <a:r>
              <a:rPr lang="en-US" sz="2000" b="1" dirty="0" err="1"/>
              <a:t>vor</a:t>
            </a:r>
            <a:r>
              <a:rPr lang="en-US" sz="2000" b="1" dirty="0"/>
              <a:t> </a:t>
            </a:r>
            <a:r>
              <a:rPr lang="en-US" sz="2000" b="1" dirty="0" err="1"/>
              <a:t>topi</a:t>
            </a:r>
            <a:r>
              <a:rPr lang="en-US" sz="2000" b="1" dirty="0"/>
              <a:t> de </a:t>
            </a:r>
            <a:r>
              <a:rPr lang="en-US" sz="2000" b="1" dirty="0" err="1"/>
              <a:t>foame</a:t>
            </a:r>
            <a:r>
              <a:rPr lang="en-US" sz="2000" b="1" dirty="0"/>
              <a:t>, </a:t>
            </a:r>
            <a:r>
              <a:rPr lang="en-US" sz="2000" b="1" dirty="0" err="1"/>
              <a:t>ei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femeile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copiii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înainte</a:t>
            </a:r>
            <a:r>
              <a:rPr lang="en-US" sz="2000" b="1" dirty="0"/>
              <a:t> ca </a:t>
            </a:r>
            <a:r>
              <a:rPr lang="en-US" sz="2000" b="1" dirty="0" err="1"/>
              <a:t>sabia</a:t>
            </a:r>
            <a:r>
              <a:rPr lang="en-US" sz="2000" b="1" dirty="0"/>
              <a:t> </a:t>
            </a:r>
            <a:r>
              <a:rPr lang="en-US" sz="2000" b="1" dirty="0" err="1"/>
              <a:t>să-i</a:t>
            </a:r>
            <a:r>
              <a:rPr lang="en-US" sz="2000" b="1" dirty="0"/>
              <a:t> </a:t>
            </a:r>
            <a:r>
              <a:rPr lang="en-US" sz="2000" b="1" dirty="0" err="1"/>
              <a:t>doboare</a:t>
            </a:r>
            <a:r>
              <a:rPr lang="en-US" sz="2000" b="1" dirty="0"/>
              <a:t>, </a:t>
            </a:r>
            <a:r>
              <a:rPr lang="en-US" sz="2000" b="1" dirty="0" err="1"/>
              <a:t>vor</a:t>
            </a:r>
            <a:r>
              <a:rPr lang="en-US" sz="2000" b="1" dirty="0"/>
              <a:t> </a:t>
            </a:r>
            <a:r>
              <a:rPr lang="en-US" sz="2000" b="1" dirty="0" err="1"/>
              <a:t>zăcea</a:t>
            </a:r>
            <a:r>
              <a:rPr lang="en-US" sz="2000" b="1" dirty="0"/>
              <a:t> </a:t>
            </a:r>
            <a:r>
              <a:rPr lang="en-US" sz="2000" b="1" dirty="0" err="1"/>
              <a:t>doborâţi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uliţe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faţa</a:t>
            </a:r>
            <a:r>
              <a:rPr lang="en-US" sz="2000" b="1" dirty="0"/>
              <a:t> </a:t>
            </a:r>
            <a:r>
              <a:rPr lang="en-US" sz="2000" b="1" dirty="0" err="1"/>
              <a:t>locuinţelor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15.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aşa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le </a:t>
            </a:r>
            <a:r>
              <a:rPr lang="en-US" sz="2000" b="1" dirty="0" err="1"/>
              <a:t>vei</a:t>
            </a:r>
            <a:r>
              <a:rPr lang="en-US" sz="2000" b="1" dirty="0"/>
              <a:t> </a:t>
            </a:r>
            <a:r>
              <a:rPr lang="en-US" sz="2000" b="1" dirty="0" err="1"/>
              <a:t>răsplăti</a:t>
            </a:r>
            <a:r>
              <a:rPr lang="en-US" sz="2000" b="1" dirty="0"/>
              <a:t> </a:t>
            </a:r>
            <a:r>
              <a:rPr lang="en-US" sz="2000" b="1" dirty="0" err="1"/>
              <a:t>amarnic</a:t>
            </a:r>
            <a:r>
              <a:rPr lang="en-US" sz="2000" b="1" dirty="0"/>
              <a:t>, </a:t>
            </a:r>
            <a:r>
              <a:rPr lang="en-US" sz="2000" b="1" dirty="0" err="1"/>
              <a:t>fiindcă</a:t>
            </a:r>
            <a:r>
              <a:rPr lang="en-US" sz="2000" b="1" dirty="0"/>
              <a:t> </a:t>
            </a:r>
            <a:r>
              <a:rPr lang="en-US" sz="2000" b="1" dirty="0" err="1"/>
              <a:t>ţi</a:t>
            </a:r>
            <a:r>
              <a:rPr lang="en-US" sz="2000" b="1" dirty="0"/>
              <a:t> s-au </a:t>
            </a:r>
            <a:r>
              <a:rPr lang="en-US" sz="2000" b="1" dirty="0" err="1"/>
              <a:t>împotrivit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n-au </a:t>
            </a:r>
            <a:r>
              <a:rPr lang="en-US" sz="2000" b="1" dirty="0" err="1"/>
              <a:t>ieşit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te</a:t>
            </a:r>
            <a:r>
              <a:rPr lang="en-US" sz="2000" b="1" dirty="0"/>
              <a:t> </a:t>
            </a:r>
            <a:r>
              <a:rPr lang="en-US" sz="2000" b="1" dirty="0" err="1"/>
              <a:t>întâmpine</a:t>
            </a:r>
            <a:r>
              <a:rPr lang="en-US" sz="2000" b="1" dirty="0"/>
              <a:t> cu pace!"  </a:t>
            </a:r>
          </a:p>
        </p:txBody>
      </p:sp>
    </p:spTree>
    <p:extLst>
      <p:ext uri="{BB962C8B-B14F-4D97-AF65-F5344CB8AC3E}">
        <p14:creationId xmlns:p14="http://schemas.microsoft.com/office/powerpoint/2010/main" val="3236166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248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88100" y="3647975"/>
            <a:ext cx="3810723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Izvoarele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apă</a:t>
            </a:r>
            <a:r>
              <a:rPr lang="en-US" sz="2000" b="1" dirty="0">
                <a:solidFill>
                  <a:schemeClr val="bg1"/>
                </a:solidFill>
              </a:rPr>
              <a:t> ale </a:t>
            </a:r>
            <a:r>
              <a:rPr lang="en-US" sz="2000" b="1" dirty="0" err="1">
                <a:solidFill>
                  <a:schemeClr val="bg1"/>
                </a:solidFill>
              </a:rPr>
              <a:t>fiilor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lui</a:t>
            </a:r>
            <a:r>
              <a:rPr lang="en-US" sz="2000" b="1" dirty="0">
                <a:solidFill>
                  <a:schemeClr val="bg1"/>
                </a:solidFill>
              </a:rPr>
              <a:t> Israel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248140"/>
            <a:ext cx="12192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16.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cuvintele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au </a:t>
            </a:r>
            <a:r>
              <a:rPr lang="en-US" sz="2000" b="1" dirty="0" err="1"/>
              <a:t>plăcut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Olofern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dregătorilor</a:t>
            </a:r>
            <a:r>
              <a:rPr lang="en-US" sz="2000" b="1" dirty="0"/>
              <a:t> </a:t>
            </a:r>
            <a:r>
              <a:rPr lang="en-US" sz="2000" b="1" dirty="0" err="1"/>
              <a:t>săi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a </a:t>
            </a:r>
            <a:r>
              <a:rPr lang="en-US" sz="2000" b="1" dirty="0" err="1"/>
              <a:t>dat</a:t>
            </a:r>
            <a:r>
              <a:rPr lang="en-US" sz="2000" b="1" dirty="0"/>
              <a:t> </a:t>
            </a:r>
            <a:r>
              <a:rPr lang="en-US" sz="2000" b="1" dirty="0" err="1"/>
              <a:t>poruncă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facă</a:t>
            </a:r>
            <a:r>
              <a:rPr lang="en-US" sz="2000" b="1" dirty="0"/>
              <a:t> </a:t>
            </a:r>
            <a:r>
              <a:rPr lang="en-US" sz="2000" b="1" dirty="0" err="1"/>
              <a:t>întocmai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sfatul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17.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astfel</a:t>
            </a:r>
            <a:r>
              <a:rPr lang="en-US" sz="2000" b="1" dirty="0"/>
              <a:t> </a:t>
            </a:r>
            <a:r>
              <a:rPr lang="en-US" sz="2000" b="1" dirty="0" err="1"/>
              <a:t>oştirea</a:t>
            </a:r>
            <a:r>
              <a:rPr lang="en-US" sz="2000" b="1" dirty="0"/>
              <a:t> </a:t>
            </a:r>
            <a:r>
              <a:rPr lang="en-US" sz="2000" b="1" dirty="0" err="1"/>
              <a:t>Amoniţilor</a:t>
            </a:r>
            <a:r>
              <a:rPr lang="en-US" sz="2000" b="1" dirty="0"/>
              <a:t> </a:t>
            </a:r>
            <a:r>
              <a:rPr lang="en-US" sz="2000" b="1" dirty="0" err="1"/>
              <a:t>împreună</a:t>
            </a:r>
            <a:r>
              <a:rPr lang="en-US" sz="2000" b="1" dirty="0"/>
              <a:t> cu </a:t>
            </a:r>
            <a:r>
              <a:rPr lang="en-US" sz="2000" b="1" dirty="0" err="1"/>
              <a:t>cincizeci</a:t>
            </a:r>
            <a:r>
              <a:rPr lang="en-US" sz="2000" b="1" dirty="0"/>
              <a:t> de mii de </a:t>
            </a:r>
            <a:r>
              <a:rPr lang="en-US" sz="2000" b="1" dirty="0" err="1"/>
              <a:t>Asirieni</a:t>
            </a:r>
            <a:r>
              <a:rPr lang="en-US" sz="2000" b="1" dirty="0"/>
              <a:t> au </a:t>
            </a:r>
            <a:r>
              <a:rPr lang="en-US" sz="2000" b="1" dirty="0" err="1"/>
              <a:t>tăbărât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vale </a:t>
            </a:r>
            <a:r>
              <a:rPr lang="en-US" sz="2000" b="1" dirty="0" err="1"/>
              <a:t>şi</a:t>
            </a:r>
            <a:r>
              <a:rPr lang="en-US" sz="2000" b="1" dirty="0"/>
              <a:t> au pus </a:t>
            </a:r>
            <a:r>
              <a:rPr lang="en-US" sz="2000" b="1" dirty="0" err="1"/>
              <a:t>mâna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izvoarele</a:t>
            </a:r>
            <a:r>
              <a:rPr lang="en-US" sz="2000" b="1" dirty="0"/>
              <a:t> de </a:t>
            </a:r>
            <a:r>
              <a:rPr lang="en-US" sz="2000" b="1" dirty="0" err="1"/>
              <a:t>apă</a:t>
            </a:r>
            <a:r>
              <a:rPr lang="en-US" sz="2000" b="1" dirty="0"/>
              <a:t> ale </a:t>
            </a:r>
            <a:r>
              <a:rPr lang="en-US" sz="2000" b="1" dirty="0" err="1"/>
              <a:t>fiilor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Israel.  </a:t>
            </a:r>
          </a:p>
          <a:p>
            <a:r>
              <a:rPr lang="en-US" sz="2000" b="1" dirty="0"/>
              <a:t>18.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fiii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Isav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fiii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Amon s-au suit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-au </a:t>
            </a:r>
            <a:r>
              <a:rPr lang="en-US" sz="2000" b="1" dirty="0" err="1"/>
              <a:t>aşezat</a:t>
            </a:r>
            <a:r>
              <a:rPr lang="en-US" sz="2000" b="1" dirty="0"/>
              <a:t> </a:t>
            </a:r>
            <a:r>
              <a:rPr lang="en-US" sz="2000" b="1" dirty="0" err="1"/>
              <a:t>tabăra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munte</a:t>
            </a:r>
            <a:r>
              <a:rPr lang="en-US" sz="2000" b="1" dirty="0"/>
              <a:t>,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preajma</a:t>
            </a:r>
            <a:r>
              <a:rPr lang="en-US" sz="2000" b="1" dirty="0"/>
              <a:t> </a:t>
            </a:r>
            <a:r>
              <a:rPr lang="en-US" sz="2000" b="1" dirty="0" err="1"/>
              <a:t>Dotainului</a:t>
            </a:r>
            <a:r>
              <a:rPr lang="en-US" sz="2000" b="1" dirty="0"/>
              <a:t>. O parte au </a:t>
            </a:r>
            <a:r>
              <a:rPr lang="en-US" sz="2000" b="1" dirty="0" err="1"/>
              <a:t>trimis</a:t>
            </a:r>
            <a:r>
              <a:rPr lang="en-US" sz="2000" b="1" dirty="0"/>
              <a:t>-o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miazăzi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răsărit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faţa</a:t>
            </a:r>
            <a:r>
              <a:rPr lang="en-US" sz="2000" b="1" dirty="0"/>
              <a:t> </a:t>
            </a:r>
            <a:r>
              <a:rPr lang="en-US" sz="2000" b="1" dirty="0" err="1"/>
              <a:t>Ecrebelului</a:t>
            </a:r>
            <a:r>
              <a:rPr lang="en-US" sz="2000" b="1" dirty="0"/>
              <a:t>,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apropiere</a:t>
            </a:r>
            <a:r>
              <a:rPr lang="en-US" sz="2000" b="1" dirty="0"/>
              <a:t> de </a:t>
            </a:r>
            <a:r>
              <a:rPr lang="en-US" sz="2000" b="1" dirty="0" err="1"/>
              <a:t>Husi</a:t>
            </a:r>
            <a:r>
              <a:rPr lang="en-US" sz="2000" b="1" dirty="0"/>
              <a:t>,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râul</a:t>
            </a:r>
            <a:r>
              <a:rPr lang="en-US" sz="2000" b="1" dirty="0"/>
              <a:t> </a:t>
            </a:r>
            <a:r>
              <a:rPr lang="en-US" sz="2000" b="1" dirty="0" err="1"/>
              <a:t>Mohmur</a:t>
            </a:r>
            <a:r>
              <a:rPr lang="en-US" sz="2000" b="1" dirty="0"/>
              <a:t>, </a:t>
            </a:r>
            <a:r>
              <a:rPr lang="en-US" sz="20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cealaltă</a:t>
            </a:r>
            <a:r>
              <a:rPr lang="en-US" sz="2000" b="1" dirty="0"/>
              <a:t> </a:t>
            </a:r>
            <a:r>
              <a:rPr lang="en-US" sz="2000" b="1" dirty="0" err="1"/>
              <a:t>oştire</a:t>
            </a:r>
            <a:r>
              <a:rPr lang="en-US" sz="2000" b="1" dirty="0"/>
              <a:t> </a:t>
            </a:r>
            <a:r>
              <a:rPr lang="en-US" sz="2000" b="1" dirty="0" err="1"/>
              <a:t>asiriană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-a </a:t>
            </a:r>
            <a:r>
              <a:rPr lang="en-US" sz="2000" b="1" dirty="0" err="1"/>
              <a:t>aşezat</a:t>
            </a:r>
            <a:r>
              <a:rPr lang="en-US" sz="2000" b="1" dirty="0"/>
              <a:t> </a:t>
            </a:r>
            <a:r>
              <a:rPr lang="en-US" sz="2000" b="1" dirty="0" err="1"/>
              <a:t>tabăra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şes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 </a:t>
            </a:r>
            <a:r>
              <a:rPr lang="en-US" sz="2000" b="1" dirty="0" err="1"/>
              <a:t>acoperit</a:t>
            </a:r>
            <a:r>
              <a:rPr lang="en-US" sz="2000" b="1" dirty="0"/>
              <a:t> </a:t>
            </a:r>
            <a:r>
              <a:rPr lang="en-US" sz="2000" b="1" dirty="0" err="1"/>
              <a:t>întreg</a:t>
            </a:r>
            <a:r>
              <a:rPr lang="en-US" sz="2000" b="1" dirty="0"/>
              <a:t> </a:t>
            </a:r>
            <a:r>
              <a:rPr lang="en-US" sz="2000" b="1" dirty="0" err="1"/>
              <a:t>ţinutul</a:t>
            </a:r>
            <a:r>
              <a:rPr lang="en-US" sz="2000" b="1" dirty="0"/>
              <a:t>. </a:t>
            </a:r>
            <a:r>
              <a:rPr lang="en-US" sz="2000" b="1" dirty="0" err="1"/>
              <a:t>Corturile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poverile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, </a:t>
            </a:r>
            <a:r>
              <a:rPr lang="en-US" sz="2000" b="1" dirty="0" err="1"/>
              <a:t>multe</a:t>
            </a:r>
            <a:r>
              <a:rPr lang="en-US" sz="2000" b="1" dirty="0"/>
              <a:t> la </a:t>
            </a:r>
            <a:r>
              <a:rPr lang="en-US" sz="2000" b="1" dirty="0" err="1"/>
              <a:t>număr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oştirea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din </a:t>
            </a:r>
            <a:r>
              <a:rPr lang="en-US" sz="2000" b="1" dirty="0" err="1"/>
              <a:t>tabără</a:t>
            </a:r>
            <a:r>
              <a:rPr lang="en-US" sz="2000" b="1" dirty="0"/>
              <a:t> forma o mare </a:t>
            </a:r>
            <a:r>
              <a:rPr lang="en-US" sz="2000" b="1" dirty="0" err="1"/>
              <a:t>mulţime</a:t>
            </a:r>
            <a:r>
              <a:rPr lang="en-US" sz="2000" b="1" dirty="0"/>
              <a:t>, </a:t>
            </a:r>
            <a:r>
              <a:rPr lang="en-US" sz="2000" b="1" dirty="0" err="1"/>
              <a:t>căci</a:t>
            </a:r>
            <a:r>
              <a:rPr lang="en-US" sz="2000" b="1" dirty="0"/>
              <a:t>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multe</a:t>
            </a:r>
            <a:r>
              <a:rPr lang="en-US" sz="2000" b="1" dirty="0"/>
              <a:t> </a:t>
            </a:r>
            <a:r>
              <a:rPr lang="en-US" sz="2000" b="1" dirty="0" err="1"/>
              <a:t>foarte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val="1949177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27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3462" y="310634"/>
            <a:ext cx="2280881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Cisternele</a:t>
            </a:r>
            <a:r>
              <a:rPr lang="en-US" sz="2000" b="1" dirty="0">
                <a:solidFill>
                  <a:schemeClr val="bg1"/>
                </a:solidFill>
              </a:rPr>
              <a:t> s-au </a:t>
            </a:r>
            <a:r>
              <a:rPr lang="en-US" sz="2000" b="1" dirty="0" err="1">
                <a:solidFill>
                  <a:schemeClr val="bg1"/>
                </a:solidFill>
              </a:rPr>
              <a:t>golit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527034"/>
            <a:ext cx="1219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19. </a:t>
            </a:r>
            <a:r>
              <a:rPr lang="en-US" sz="2400" b="1" dirty="0" err="1"/>
              <a:t>A</a:t>
            </a:r>
            <a:r>
              <a:rPr lang="en-US" sz="2000" b="1" dirty="0" err="1"/>
              <a:t>tunci</a:t>
            </a:r>
            <a:r>
              <a:rPr lang="en-US" sz="2000" b="1" dirty="0"/>
              <a:t> </a:t>
            </a:r>
            <a:r>
              <a:rPr lang="en-US" sz="2000" b="1" dirty="0" err="1"/>
              <a:t>fiii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Israel au </a:t>
            </a:r>
            <a:r>
              <a:rPr lang="en-US" sz="2000" b="1" dirty="0" err="1"/>
              <a:t>strigat</a:t>
            </a:r>
            <a:r>
              <a:rPr lang="en-US" sz="2000" b="1" dirty="0"/>
              <a:t> </a:t>
            </a:r>
            <a:r>
              <a:rPr lang="en-US" sz="2000" b="1" dirty="0" err="1"/>
              <a:t>către</a:t>
            </a:r>
            <a:r>
              <a:rPr lang="en-US" sz="2000" b="1" dirty="0"/>
              <a:t> </a:t>
            </a:r>
            <a:r>
              <a:rPr lang="en-US" sz="2000" b="1" dirty="0" err="1"/>
              <a:t>Domnul</a:t>
            </a:r>
            <a:r>
              <a:rPr lang="en-US" sz="2000" b="1" dirty="0"/>
              <a:t> </a:t>
            </a:r>
            <a:r>
              <a:rPr lang="en-US" sz="2000" b="1" dirty="0" err="1"/>
              <a:t>Dumnezeul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, </a:t>
            </a:r>
            <a:r>
              <a:rPr lang="en-US" sz="2000" b="1" dirty="0" err="1"/>
              <a:t>deoarece</a:t>
            </a:r>
            <a:r>
              <a:rPr lang="en-US" sz="2000" b="1" dirty="0"/>
              <a:t> </a:t>
            </a:r>
            <a:r>
              <a:rPr lang="en-US" sz="2000" b="1" dirty="0" err="1"/>
              <a:t>îşi</a:t>
            </a:r>
            <a:r>
              <a:rPr lang="en-US" sz="2000" b="1" dirty="0"/>
              <a:t> </a:t>
            </a:r>
            <a:r>
              <a:rPr lang="en-US" sz="2000" b="1" dirty="0" err="1"/>
              <a:t>pierduseră</a:t>
            </a:r>
            <a:r>
              <a:rPr lang="en-US" sz="2000" b="1" dirty="0"/>
              <a:t> </a:t>
            </a:r>
            <a:r>
              <a:rPr lang="en-US" sz="2000" b="1" dirty="0" err="1"/>
              <a:t>cumpătul</a:t>
            </a:r>
            <a:r>
              <a:rPr lang="en-US" sz="2000" b="1" dirty="0"/>
              <a:t>, </a:t>
            </a:r>
            <a:r>
              <a:rPr lang="en-US" sz="2000" b="1" dirty="0" err="1"/>
              <a:t>când</a:t>
            </a:r>
            <a:r>
              <a:rPr lang="en-US" sz="2000" b="1" dirty="0"/>
              <a:t> s-au </a:t>
            </a:r>
            <a:r>
              <a:rPr lang="en-US" sz="2000" b="1" dirty="0" err="1"/>
              <a:t>văzut</a:t>
            </a:r>
            <a:r>
              <a:rPr lang="en-US" sz="2000" b="1" dirty="0"/>
              <a:t> </a:t>
            </a:r>
            <a:r>
              <a:rPr lang="en-US" sz="2000" b="1" dirty="0" err="1"/>
              <a:t>împresuraţi</a:t>
            </a:r>
            <a:r>
              <a:rPr lang="en-US" sz="2000" b="1" dirty="0"/>
              <a:t> de </a:t>
            </a:r>
            <a:r>
              <a:rPr lang="en-US" sz="2000" b="1" dirty="0" err="1"/>
              <a:t>duşmanii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nu </a:t>
            </a:r>
            <a:r>
              <a:rPr lang="en-US" sz="2000" b="1" dirty="0" err="1"/>
              <a:t>mai</a:t>
            </a:r>
            <a:r>
              <a:rPr lang="en-US" sz="2000" b="1" dirty="0"/>
              <a:t> era chip de </a:t>
            </a:r>
            <a:r>
              <a:rPr lang="en-US" sz="2000" b="1" dirty="0" err="1"/>
              <a:t>scăpare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20. </a:t>
            </a:r>
            <a:r>
              <a:rPr lang="en-US" sz="2400" b="1" dirty="0"/>
              <a:t>D</a:t>
            </a:r>
            <a:r>
              <a:rPr lang="en-US" sz="2000" b="1" dirty="0"/>
              <a:t>ar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cisternele</a:t>
            </a:r>
            <a:r>
              <a:rPr lang="en-US" sz="2000" b="1" dirty="0"/>
              <a:t> s-au </a:t>
            </a:r>
            <a:r>
              <a:rPr lang="en-US" sz="2000" b="1" dirty="0" err="1"/>
              <a:t>golit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nu au </a:t>
            </a:r>
            <a:r>
              <a:rPr lang="en-US" sz="2000" b="1" dirty="0" err="1"/>
              <a:t>avut</a:t>
            </a:r>
            <a:r>
              <a:rPr lang="en-US" sz="2000" b="1" dirty="0"/>
              <a:t> </a:t>
            </a:r>
            <a:r>
              <a:rPr lang="en-US" sz="2000" b="1" dirty="0" err="1"/>
              <a:t>să-şi</a:t>
            </a:r>
            <a:r>
              <a:rPr lang="en-US" sz="2000" b="1" dirty="0"/>
              <a:t> </a:t>
            </a:r>
            <a:r>
              <a:rPr lang="en-US" sz="2000" b="1" dirty="0" err="1"/>
              <a:t>astâmpere</a:t>
            </a:r>
            <a:r>
              <a:rPr lang="en-US" sz="2000" b="1" dirty="0"/>
              <a:t> </a:t>
            </a:r>
            <a:r>
              <a:rPr lang="en-US" sz="2000" b="1" dirty="0" err="1"/>
              <a:t>setea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</a:t>
            </a:r>
            <a:r>
              <a:rPr lang="en-US" sz="2000" b="1" dirty="0" err="1"/>
              <a:t>măcar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o </a:t>
            </a:r>
            <a:r>
              <a:rPr lang="en-US" sz="2000" b="1" dirty="0" err="1"/>
              <a:t>zi</a:t>
            </a:r>
            <a:r>
              <a:rPr lang="en-US" sz="2000" b="1" dirty="0"/>
              <a:t>, </a:t>
            </a:r>
            <a:r>
              <a:rPr lang="en-US" sz="2000" b="1" dirty="0" err="1"/>
              <a:t>căci</a:t>
            </a:r>
            <a:r>
              <a:rPr lang="en-US" sz="2000" b="1" dirty="0"/>
              <a:t> li se da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bea</a:t>
            </a:r>
            <a:r>
              <a:rPr lang="en-US" sz="2000" b="1" dirty="0"/>
              <a:t> cu </a:t>
            </a:r>
            <a:r>
              <a:rPr lang="en-US" sz="2000" b="1" dirty="0" err="1"/>
              <a:t>măsură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21.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femeile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copiii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-au </a:t>
            </a:r>
            <a:r>
              <a:rPr lang="en-US" sz="2000" b="1" dirty="0" err="1"/>
              <a:t>pierdut</a:t>
            </a:r>
            <a:r>
              <a:rPr lang="en-US" sz="2000" b="1" dirty="0"/>
              <a:t> </a:t>
            </a:r>
            <a:r>
              <a:rPr lang="en-US" sz="2000" b="1" dirty="0" err="1"/>
              <a:t>curajul</a:t>
            </a:r>
            <a:r>
              <a:rPr lang="en-US" sz="2000" b="1" dirty="0"/>
              <a:t>, </a:t>
            </a:r>
            <a:r>
              <a:rPr lang="en-US" sz="20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tinerii</a:t>
            </a:r>
            <a:r>
              <a:rPr lang="en-US" sz="2000" b="1" dirty="0"/>
              <a:t>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leşinaţi</a:t>
            </a:r>
            <a:r>
              <a:rPr lang="en-US" sz="2000" b="1" dirty="0"/>
              <a:t> de </a:t>
            </a:r>
            <a:r>
              <a:rPr lang="en-US" sz="2000" b="1" dirty="0" err="1"/>
              <a:t>sete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cădeau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uliţele</a:t>
            </a:r>
            <a:r>
              <a:rPr lang="en-US" sz="2000" b="1" dirty="0"/>
              <a:t> </a:t>
            </a:r>
            <a:r>
              <a:rPr lang="en-US" sz="2000" b="1" dirty="0" err="1"/>
              <a:t>oraşului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adăposturile</a:t>
            </a:r>
            <a:r>
              <a:rPr lang="en-US" sz="2000" b="1" dirty="0"/>
              <a:t> </a:t>
            </a:r>
            <a:r>
              <a:rPr lang="en-US" sz="2000" b="1" dirty="0" err="1"/>
              <a:t>porţilor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nu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rămăsese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ei</a:t>
            </a:r>
            <a:r>
              <a:rPr lang="en-US" sz="2000" b="1" dirty="0"/>
              <a:t> </a:t>
            </a:r>
            <a:r>
              <a:rPr lang="en-US" sz="2000" b="1" dirty="0" err="1"/>
              <a:t>vlagă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val="3538043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9020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60909" y="5301734"/>
            <a:ext cx="4378891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Cetăţenii</a:t>
            </a:r>
            <a:r>
              <a:rPr lang="en-US" sz="2000" b="1" dirty="0">
                <a:solidFill>
                  <a:schemeClr val="bg1"/>
                </a:solidFill>
              </a:rPr>
              <a:t> din </a:t>
            </a:r>
            <a:r>
              <a:rPr lang="en-US" sz="2000" b="1" dirty="0" err="1">
                <a:solidFill>
                  <a:schemeClr val="bg1"/>
                </a:solidFill>
              </a:rPr>
              <a:t>Betulia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plâng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lipsa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apei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902009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22. </a:t>
            </a:r>
            <a:r>
              <a:rPr lang="en-US" sz="2400" b="1" dirty="0" err="1"/>
              <a:t>A</a:t>
            </a:r>
            <a:r>
              <a:rPr lang="en-US" sz="2000" b="1" dirty="0" err="1"/>
              <a:t>tunci</a:t>
            </a:r>
            <a:r>
              <a:rPr lang="en-US" sz="2000" b="1" dirty="0"/>
              <a:t> </a:t>
            </a:r>
            <a:r>
              <a:rPr lang="en-US" sz="2000" b="1" dirty="0" err="1"/>
              <a:t>întreg</a:t>
            </a:r>
            <a:r>
              <a:rPr lang="en-US" sz="2000" b="1" dirty="0"/>
              <a:t> </a:t>
            </a:r>
            <a:r>
              <a:rPr lang="en-US" sz="2000" b="1" dirty="0" err="1"/>
              <a:t>poporul</a:t>
            </a:r>
            <a:r>
              <a:rPr lang="en-US" sz="2000" b="1" dirty="0"/>
              <a:t>, </a:t>
            </a:r>
            <a:r>
              <a:rPr lang="en-US" sz="2000" b="1" dirty="0" err="1"/>
              <a:t>tinerii</a:t>
            </a:r>
            <a:r>
              <a:rPr lang="en-US" sz="2000" b="1" dirty="0"/>
              <a:t>, </a:t>
            </a:r>
            <a:r>
              <a:rPr lang="en-US" sz="2000" b="1" dirty="0" err="1"/>
              <a:t>femeile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copiii</a:t>
            </a:r>
            <a:r>
              <a:rPr lang="en-US" sz="2000" b="1" dirty="0"/>
              <a:t>, s-a </a:t>
            </a:r>
            <a:r>
              <a:rPr lang="en-US" sz="2000" b="1" dirty="0" err="1"/>
              <a:t>adunat</a:t>
            </a:r>
            <a:r>
              <a:rPr lang="en-US" sz="2000" b="1" dirty="0"/>
              <a:t> la </a:t>
            </a:r>
            <a:r>
              <a:rPr lang="en-US" sz="2000" b="1" dirty="0" err="1"/>
              <a:t>Oziaş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la </a:t>
            </a:r>
            <a:r>
              <a:rPr lang="en-US" sz="2000" b="1" dirty="0" err="1"/>
              <a:t>căpeteniile</a:t>
            </a:r>
            <a:r>
              <a:rPr lang="en-US" sz="2000" b="1" dirty="0"/>
              <a:t> </a:t>
            </a:r>
            <a:r>
              <a:rPr lang="en-US" sz="2000" b="1" dirty="0" err="1"/>
              <a:t>cetăţii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au </a:t>
            </a:r>
            <a:r>
              <a:rPr lang="en-US" sz="2000" b="1" dirty="0" err="1"/>
              <a:t>strigat</a:t>
            </a:r>
            <a:r>
              <a:rPr lang="en-US" sz="2000" b="1" dirty="0"/>
              <a:t> cu mare </a:t>
            </a:r>
            <a:r>
              <a:rPr lang="en-US" sz="2000" b="1" dirty="0" err="1"/>
              <a:t>glas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au </a:t>
            </a:r>
            <a:r>
              <a:rPr lang="en-US" sz="2000" b="1" dirty="0" err="1"/>
              <a:t>zis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faţa</a:t>
            </a:r>
            <a:r>
              <a:rPr lang="en-US" sz="2000" b="1" dirty="0"/>
              <a:t> </a:t>
            </a:r>
            <a:r>
              <a:rPr lang="en-US" sz="2000" b="1" dirty="0" err="1"/>
              <a:t>tuturor</a:t>
            </a:r>
            <a:r>
              <a:rPr lang="en-US" sz="2000" b="1" dirty="0"/>
              <a:t> </a:t>
            </a:r>
            <a:r>
              <a:rPr lang="en-US" sz="2000" b="1" dirty="0" err="1"/>
              <a:t>bătrânilor</a:t>
            </a:r>
            <a:r>
              <a:rPr lang="en-US" sz="2000" b="1" dirty="0"/>
              <a:t>:  </a:t>
            </a:r>
          </a:p>
        </p:txBody>
      </p:sp>
    </p:spTree>
    <p:extLst>
      <p:ext uri="{BB962C8B-B14F-4D97-AF65-F5344CB8AC3E}">
        <p14:creationId xmlns:p14="http://schemas.microsoft.com/office/powerpoint/2010/main" val="1395128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608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40188" y="272534"/>
            <a:ext cx="2282291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Betulia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împresurată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560838"/>
            <a:ext cx="1219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23.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toată</a:t>
            </a:r>
            <a:r>
              <a:rPr lang="en-US" sz="2000" b="1" dirty="0"/>
              <a:t> </a:t>
            </a:r>
            <a:r>
              <a:rPr lang="en-US" sz="2000" b="1" dirty="0" err="1"/>
              <a:t>oştirea</a:t>
            </a:r>
            <a:r>
              <a:rPr lang="en-US" sz="2000" b="1" dirty="0"/>
              <a:t> </a:t>
            </a:r>
            <a:r>
              <a:rPr lang="en-US" sz="2000" b="1" dirty="0" err="1"/>
              <a:t>Asirienilor</a:t>
            </a:r>
            <a:r>
              <a:rPr lang="en-US" sz="2000" b="1" dirty="0"/>
              <a:t>, </a:t>
            </a:r>
            <a:r>
              <a:rPr lang="en-US" sz="2000" b="1" dirty="0" err="1"/>
              <a:t>pedestrimea</a:t>
            </a:r>
            <a:r>
              <a:rPr lang="en-US" sz="2000" b="1" dirty="0"/>
              <a:t>, </a:t>
            </a:r>
            <a:r>
              <a:rPr lang="en-US" sz="2000" b="1" dirty="0" err="1"/>
              <a:t>carele</a:t>
            </a:r>
            <a:r>
              <a:rPr lang="en-US" sz="2000" b="1" dirty="0"/>
              <a:t> de </a:t>
            </a:r>
            <a:r>
              <a:rPr lang="en-US" sz="2000" b="1" dirty="0" err="1"/>
              <a:t>război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călărimea</a:t>
            </a:r>
            <a:r>
              <a:rPr lang="en-US" sz="2000" b="1" dirty="0"/>
              <a:t>, </a:t>
            </a:r>
            <a:r>
              <a:rPr lang="en-US" sz="2000" b="1" dirty="0" err="1"/>
              <a:t>i</a:t>
            </a:r>
            <a:r>
              <a:rPr lang="en-US" sz="2000" b="1" dirty="0"/>
              <a:t>-a </a:t>
            </a:r>
            <a:r>
              <a:rPr lang="en-US" sz="2000" b="1" dirty="0" err="1"/>
              <a:t>ţinut</a:t>
            </a:r>
            <a:r>
              <a:rPr lang="en-US" sz="2000" b="1" dirty="0"/>
              <a:t> </a:t>
            </a:r>
            <a:r>
              <a:rPr lang="en-US" sz="2000" b="1" dirty="0" err="1"/>
              <a:t>împresuraţi</a:t>
            </a:r>
            <a:r>
              <a:rPr lang="en-US" sz="2000" b="1" dirty="0"/>
              <a:t> </a:t>
            </a:r>
            <a:r>
              <a:rPr lang="en-US" sz="2000" b="1" dirty="0" err="1"/>
              <a:t>treizeci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patru</a:t>
            </a:r>
            <a:r>
              <a:rPr lang="en-US" sz="2000" b="1" dirty="0"/>
              <a:t> de </a:t>
            </a:r>
            <a:r>
              <a:rPr lang="en-US" sz="2000" b="1" dirty="0" err="1"/>
              <a:t>zile</a:t>
            </a:r>
            <a:r>
              <a:rPr lang="en-US" sz="2000" b="1" dirty="0"/>
              <a:t>, </a:t>
            </a:r>
            <a:r>
              <a:rPr lang="en-US" sz="2000" b="1" dirty="0" err="1"/>
              <a:t>încât</a:t>
            </a:r>
            <a:r>
              <a:rPr lang="en-US" sz="2000" b="1" dirty="0"/>
              <a:t> </a:t>
            </a:r>
            <a:r>
              <a:rPr lang="en-US" sz="2000" b="1" dirty="0" err="1"/>
              <a:t>toţi</a:t>
            </a:r>
            <a:r>
              <a:rPr lang="en-US" sz="2000" b="1" dirty="0"/>
              <a:t> </a:t>
            </a:r>
            <a:r>
              <a:rPr lang="en-US" sz="2000" b="1" dirty="0" err="1"/>
              <a:t>locuitorii</a:t>
            </a:r>
            <a:r>
              <a:rPr lang="en-US" sz="2000" b="1" dirty="0"/>
              <a:t> </a:t>
            </a:r>
            <a:r>
              <a:rPr lang="en-US" sz="2000" b="1" dirty="0" err="1"/>
              <a:t>Betuliei</a:t>
            </a:r>
            <a:r>
              <a:rPr lang="en-US" sz="2000" b="1" dirty="0"/>
              <a:t> au </a:t>
            </a:r>
            <a:r>
              <a:rPr lang="en-US" sz="2000" b="1" dirty="0" err="1"/>
              <a:t>terminat</a:t>
            </a:r>
            <a:r>
              <a:rPr lang="en-US" sz="2000" b="1" dirty="0"/>
              <a:t> </a:t>
            </a:r>
            <a:r>
              <a:rPr lang="en-US" sz="2000" b="1" dirty="0" err="1"/>
              <a:t>toate</a:t>
            </a:r>
            <a:r>
              <a:rPr lang="en-US" sz="2000" b="1" dirty="0"/>
              <a:t> </a:t>
            </a:r>
            <a:r>
              <a:rPr lang="en-US" sz="2000" b="1" dirty="0" err="1"/>
              <a:t>rezervele</a:t>
            </a:r>
            <a:r>
              <a:rPr lang="en-US" sz="2000" b="1" dirty="0"/>
              <a:t> de </a:t>
            </a:r>
            <a:r>
              <a:rPr lang="en-US" sz="2000" b="1" dirty="0" err="1"/>
              <a:t>apă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24. "</a:t>
            </a:r>
            <a:r>
              <a:rPr lang="en-US" sz="2400" b="1" dirty="0" err="1"/>
              <a:t>D</a:t>
            </a:r>
            <a:r>
              <a:rPr lang="en-US" sz="2000" b="1" dirty="0" err="1"/>
              <a:t>umnezeu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fie </a:t>
            </a:r>
            <a:r>
              <a:rPr lang="en-US" sz="2000" b="1" dirty="0" err="1"/>
              <a:t>judecător</a:t>
            </a:r>
            <a:r>
              <a:rPr lang="en-US" sz="2000" b="1" dirty="0"/>
              <a:t> </a:t>
            </a:r>
            <a:r>
              <a:rPr lang="en-US" sz="2000" b="1" dirty="0" err="1"/>
              <a:t>între</a:t>
            </a:r>
            <a:r>
              <a:rPr lang="en-US" sz="2000" b="1" dirty="0"/>
              <a:t> </a:t>
            </a:r>
            <a:r>
              <a:rPr lang="en-US" sz="2000" b="1" dirty="0" err="1"/>
              <a:t>noi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, </a:t>
            </a:r>
            <a:r>
              <a:rPr lang="en-US" sz="2000" b="1" dirty="0" err="1"/>
              <a:t>fiindcă</a:t>
            </a:r>
            <a:r>
              <a:rPr lang="en-US" sz="2000" b="1" dirty="0"/>
              <a:t> ne-</a:t>
            </a:r>
            <a:r>
              <a:rPr lang="en-US" sz="2000" b="1" dirty="0" err="1"/>
              <a:t>aţi</a:t>
            </a:r>
            <a:r>
              <a:rPr lang="en-US" sz="2000" b="1" dirty="0"/>
              <a:t> </a:t>
            </a:r>
            <a:r>
              <a:rPr lang="en-US" sz="2000" b="1" dirty="0" err="1"/>
              <a:t>pricinuit</a:t>
            </a:r>
            <a:r>
              <a:rPr lang="en-US" sz="2000" b="1" dirty="0"/>
              <a:t> mare </a:t>
            </a:r>
            <a:r>
              <a:rPr lang="en-US" sz="2000" b="1" dirty="0" err="1"/>
              <a:t>rău</a:t>
            </a:r>
            <a:r>
              <a:rPr lang="en-US" sz="2000" b="1" dirty="0"/>
              <a:t>, </a:t>
            </a:r>
            <a:r>
              <a:rPr lang="en-US" sz="2000" b="1" dirty="0" err="1"/>
              <a:t>nefăcând</a:t>
            </a:r>
            <a:r>
              <a:rPr lang="en-US" sz="2000" b="1" dirty="0"/>
              <a:t> </a:t>
            </a:r>
            <a:r>
              <a:rPr lang="en-US" sz="2000" b="1" dirty="0" err="1"/>
              <a:t>înţelegere</a:t>
            </a:r>
            <a:r>
              <a:rPr lang="en-US" sz="2000" b="1" dirty="0"/>
              <a:t> </a:t>
            </a:r>
            <a:r>
              <a:rPr lang="en-US" sz="2000" b="1" dirty="0" err="1"/>
              <a:t>paşnică</a:t>
            </a:r>
            <a:r>
              <a:rPr lang="en-US" sz="2000" b="1" dirty="0"/>
              <a:t> cu </a:t>
            </a:r>
            <a:r>
              <a:rPr lang="en-US" sz="2000" b="1" dirty="0" err="1"/>
              <a:t>Asirienii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25.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acum</a:t>
            </a:r>
            <a:r>
              <a:rPr lang="en-US" sz="2000" b="1" dirty="0"/>
              <a:t> nu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avem</a:t>
            </a:r>
            <a:r>
              <a:rPr lang="en-US" sz="2000" b="1" dirty="0"/>
              <a:t> </a:t>
            </a:r>
            <a:r>
              <a:rPr lang="en-US" sz="2000" b="1" dirty="0" err="1"/>
              <a:t>ajutor</a:t>
            </a:r>
            <a:r>
              <a:rPr lang="en-US" sz="2000" b="1" dirty="0"/>
              <a:t> de </a:t>
            </a:r>
            <a:r>
              <a:rPr lang="en-US" sz="2000" b="1" dirty="0" err="1"/>
              <a:t>nicăieri</a:t>
            </a:r>
            <a:r>
              <a:rPr lang="en-US" sz="2000" b="1" dirty="0"/>
              <a:t>, </a:t>
            </a:r>
            <a:r>
              <a:rPr lang="en-US" sz="2000" b="1" dirty="0" err="1"/>
              <a:t>fiindcă</a:t>
            </a:r>
            <a:r>
              <a:rPr lang="en-US" sz="2000" b="1" dirty="0"/>
              <a:t> </a:t>
            </a:r>
            <a:r>
              <a:rPr lang="en-US" sz="2000" b="1" dirty="0" err="1"/>
              <a:t>Dumnezeu</a:t>
            </a:r>
            <a:r>
              <a:rPr lang="en-US" sz="2000" b="1" dirty="0"/>
              <a:t> ne-a </a:t>
            </a:r>
            <a:r>
              <a:rPr lang="en-US" sz="2000" b="1" dirty="0" err="1"/>
              <a:t>predat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mâna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, ca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pierim</a:t>
            </a:r>
            <a:r>
              <a:rPr lang="en-US" sz="2000" b="1" dirty="0"/>
              <a:t> </a:t>
            </a:r>
            <a:r>
              <a:rPr lang="en-US" sz="2000" b="1" dirty="0" err="1"/>
              <a:t>doborâţi</a:t>
            </a:r>
            <a:r>
              <a:rPr lang="en-US" sz="2000" b="1" dirty="0"/>
              <a:t> de </a:t>
            </a:r>
            <a:r>
              <a:rPr lang="en-US" sz="2000" b="1" dirty="0" err="1"/>
              <a:t>sete</a:t>
            </a:r>
            <a:r>
              <a:rPr lang="en-US" sz="2000" b="1" dirty="0"/>
              <a:t> </a:t>
            </a:r>
            <a:r>
              <a:rPr lang="en-US" sz="2000" b="1" dirty="0" err="1"/>
              <a:t>înaintea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pierim</a:t>
            </a:r>
            <a:r>
              <a:rPr lang="en-US" sz="2000" b="1" dirty="0"/>
              <a:t> cu </a:t>
            </a:r>
            <a:r>
              <a:rPr lang="en-US" sz="2000" b="1" dirty="0" err="1"/>
              <a:t>totul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val="2552817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7245"/>
            <a:ext cx="121920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26. </a:t>
            </a:r>
            <a:r>
              <a:rPr lang="en-US" sz="2400" b="1" dirty="0" err="1"/>
              <a:t>D</a:t>
            </a:r>
            <a:r>
              <a:rPr lang="en-US" sz="2000" b="1" dirty="0" err="1"/>
              <a:t>eci</a:t>
            </a:r>
            <a:r>
              <a:rPr lang="en-US" sz="2000" b="1" dirty="0"/>
              <a:t> </a:t>
            </a:r>
            <a:r>
              <a:rPr lang="en-US" sz="2000" b="1" dirty="0" err="1"/>
              <a:t>acum</a:t>
            </a:r>
            <a:r>
              <a:rPr lang="en-US" sz="2000" b="1" dirty="0"/>
              <a:t> </a:t>
            </a:r>
            <a:r>
              <a:rPr lang="en-US" sz="2000" b="1" dirty="0" err="1"/>
              <a:t>chemaţi-i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daţi</a:t>
            </a:r>
            <a:r>
              <a:rPr lang="en-US" sz="2000" b="1" dirty="0"/>
              <a:t> </a:t>
            </a:r>
            <a:r>
              <a:rPr lang="en-US" sz="2000" b="1" dirty="0" err="1"/>
              <a:t>cetatea</a:t>
            </a:r>
            <a:r>
              <a:rPr lang="en-US" sz="2000" b="1" dirty="0"/>
              <a:t> </a:t>
            </a:r>
            <a:r>
              <a:rPr lang="en-US" sz="2000" b="1" dirty="0" err="1"/>
              <a:t>pradă</a:t>
            </a:r>
            <a:r>
              <a:rPr lang="en-US" sz="2000" b="1" dirty="0"/>
              <a:t> </a:t>
            </a:r>
            <a:r>
              <a:rPr lang="en-US" sz="2000" b="1" dirty="0" err="1"/>
              <a:t>războinicilor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Olofern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oştirii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27. </a:t>
            </a:r>
            <a:r>
              <a:rPr lang="en-US" sz="2400" b="1" dirty="0" err="1"/>
              <a:t>F</a:t>
            </a:r>
            <a:r>
              <a:rPr lang="en-US" sz="2000" b="1" dirty="0" err="1"/>
              <a:t>iindcă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bine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cădem</a:t>
            </a:r>
            <a:r>
              <a:rPr lang="en-US" sz="2000" b="1" dirty="0"/>
              <a:t> </a:t>
            </a:r>
            <a:r>
              <a:rPr lang="en-US" sz="2000" b="1" dirty="0" err="1"/>
              <a:t>pradă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mâna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. </a:t>
            </a:r>
            <a:r>
              <a:rPr lang="en-US" sz="2000" b="1" dirty="0" err="1"/>
              <a:t>Aşa</a:t>
            </a:r>
            <a:r>
              <a:rPr lang="en-US" sz="2000" b="1" dirty="0"/>
              <a:t> </a:t>
            </a:r>
            <a:r>
              <a:rPr lang="en-US" sz="2000" b="1" dirty="0" err="1"/>
              <a:t>vom</a:t>
            </a:r>
            <a:r>
              <a:rPr lang="en-US" sz="2000" b="1" dirty="0"/>
              <a:t> </a:t>
            </a:r>
            <a:r>
              <a:rPr lang="en-US" sz="2000" b="1" dirty="0" err="1"/>
              <a:t>ajunge</a:t>
            </a:r>
            <a:r>
              <a:rPr lang="en-US" sz="2000" b="1" dirty="0"/>
              <a:t> </a:t>
            </a:r>
            <a:r>
              <a:rPr lang="en-US" sz="2000" b="1" dirty="0" err="1"/>
              <a:t>robi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vom</a:t>
            </a:r>
            <a:r>
              <a:rPr lang="en-US" sz="2000" b="1" dirty="0"/>
              <a:t> </a:t>
            </a:r>
            <a:r>
              <a:rPr lang="en-US" sz="2000" b="1" dirty="0" err="1"/>
              <a:t>scăpa</a:t>
            </a:r>
            <a:r>
              <a:rPr lang="en-US" sz="2000" b="1" dirty="0"/>
              <a:t> cu </a:t>
            </a:r>
            <a:r>
              <a:rPr lang="en-US" sz="2000" b="1" dirty="0" err="1"/>
              <a:t>viaţă</a:t>
            </a:r>
            <a:r>
              <a:rPr lang="en-US" sz="2000" b="1" dirty="0"/>
              <a:t>, </a:t>
            </a:r>
            <a:r>
              <a:rPr lang="en-US" sz="2000" b="1" dirty="0" err="1"/>
              <a:t>decât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vedem</a:t>
            </a:r>
            <a:r>
              <a:rPr lang="en-US" sz="2000" b="1" dirty="0"/>
              <a:t> cu </a:t>
            </a:r>
            <a:r>
              <a:rPr lang="en-US" sz="2000" b="1" dirty="0" err="1"/>
              <a:t>ochii</a:t>
            </a:r>
            <a:r>
              <a:rPr lang="en-US" sz="2000" b="1" dirty="0"/>
              <a:t> </a:t>
            </a:r>
            <a:r>
              <a:rPr lang="en-US" sz="2000" b="1" dirty="0" err="1"/>
              <a:t>moartea</a:t>
            </a:r>
            <a:r>
              <a:rPr lang="en-US" sz="2000" b="1" dirty="0"/>
              <a:t> </a:t>
            </a:r>
            <a:r>
              <a:rPr lang="en-US" sz="2000" b="1" dirty="0" err="1"/>
              <a:t>copiilor</a:t>
            </a:r>
            <a:r>
              <a:rPr lang="en-US" sz="2000" b="1" dirty="0"/>
              <a:t> </a:t>
            </a:r>
            <a:r>
              <a:rPr lang="en-US" sz="2000" b="1" dirty="0" err="1"/>
              <a:t>noştri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cum </a:t>
            </a:r>
            <a:r>
              <a:rPr lang="en-US" sz="2000" b="1" dirty="0" err="1"/>
              <a:t>copiii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femeile</a:t>
            </a:r>
            <a:r>
              <a:rPr lang="en-US" sz="2000" b="1" dirty="0"/>
              <a:t> </a:t>
            </a:r>
            <a:r>
              <a:rPr lang="en-US" sz="2000" b="1" dirty="0" err="1"/>
              <a:t>noastre</a:t>
            </a:r>
            <a:r>
              <a:rPr lang="en-US" sz="2000" b="1" dirty="0"/>
              <a:t> se </a:t>
            </a:r>
            <a:r>
              <a:rPr lang="en-US" sz="2000" b="1" dirty="0" err="1"/>
              <a:t>sfârşesc</a:t>
            </a:r>
            <a:r>
              <a:rPr lang="en-US" sz="2000" b="1" dirty="0"/>
              <a:t> de </a:t>
            </a:r>
            <a:r>
              <a:rPr lang="en-US" sz="2000" b="1" dirty="0" err="1"/>
              <a:t>sete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28.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acum</a:t>
            </a:r>
            <a:r>
              <a:rPr lang="en-US" sz="2000" b="1" dirty="0"/>
              <a:t> ne </a:t>
            </a:r>
            <a:r>
              <a:rPr lang="en-US" sz="2000" b="1" dirty="0" err="1"/>
              <a:t>jurăm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pământ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Domnul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Dumnezeul</a:t>
            </a:r>
            <a:r>
              <a:rPr lang="en-US" sz="2000" b="1" dirty="0"/>
              <a:t> </a:t>
            </a:r>
            <a:r>
              <a:rPr lang="en-US" sz="2000" b="1" dirty="0" err="1"/>
              <a:t>părinţilor</a:t>
            </a:r>
            <a:r>
              <a:rPr lang="en-US" sz="2000" b="1" dirty="0"/>
              <a:t> </a:t>
            </a:r>
            <a:r>
              <a:rPr lang="en-US" sz="2000" b="1" dirty="0" err="1"/>
              <a:t>noştri</a:t>
            </a:r>
            <a:r>
              <a:rPr lang="en-US" sz="2000" b="1" dirty="0"/>
              <a:t>, Care ne </a:t>
            </a:r>
            <a:r>
              <a:rPr lang="en-US" sz="2000" b="1" dirty="0" err="1"/>
              <a:t>pedepseşte</a:t>
            </a:r>
            <a:r>
              <a:rPr lang="en-US" sz="2000" b="1" dirty="0"/>
              <a:t>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păcatele</a:t>
            </a:r>
            <a:r>
              <a:rPr lang="en-US" sz="2000" b="1" dirty="0"/>
              <a:t> </a:t>
            </a:r>
            <a:r>
              <a:rPr lang="en-US" sz="2000" b="1" dirty="0" err="1"/>
              <a:t>noastre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fărădelegile</a:t>
            </a:r>
            <a:r>
              <a:rPr lang="en-US" sz="2000" b="1" dirty="0"/>
              <a:t> </a:t>
            </a:r>
            <a:r>
              <a:rPr lang="en-US" sz="2000" b="1" dirty="0" err="1"/>
              <a:t>părinţilor</a:t>
            </a:r>
            <a:r>
              <a:rPr lang="en-US" sz="2000" b="1" dirty="0"/>
              <a:t> </a:t>
            </a:r>
            <a:r>
              <a:rPr lang="en-US" sz="2000" b="1" dirty="0" err="1"/>
              <a:t>noştri</a:t>
            </a:r>
            <a:r>
              <a:rPr lang="en-US" sz="2000" b="1" dirty="0"/>
              <a:t>, </a:t>
            </a:r>
            <a:r>
              <a:rPr lang="en-US" sz="2000" b="1" dirty="0" err="1"/>
              <a:t>să</a:t>
            </a:r>
            <a:r>
              <a:rPr lang="en-US" sz="2000" b="1" dirty="0"/>
              <a:t> nu se </a:t>
            </a:r>
            <a:r>
              <a:rPr lang="en-US" sz="2000" b="1" dirty="0" err="1"/>
              <a:t>poarte</a:t>
            </a:r>
            <a:r>
              <a:rPr lang="en-US" sz="2000" b="1" dirty="0"/>
              <a:t> cu </a:t>
            </a:r>
            <a:r>
              <a:rPr lang="en-US" sz="2000" b="1" dirty="0" err="1"/>
              <a:t>noi</a:t>
            </a:r>
            <a:r>
              <a:rPr lang="en-US" sz="2000" b="1" dirty="0"/>
              <a:t> </a:t>
            </a:r>
            <a:r>
              <a:rPr lang="en-US" sz="2000" b="1" dirty="0" err="1"/>
              <a:t>astăzi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cuvintele</a:t>
            </a:r>
            <a:r>
              <a:rPr lang="en-US" sz="2000" b="1" dirty="0"/>
              <a:t> </a:t>
            </a:r>
            <a:r>
              <a:rPr lang="en-US" sz="2000" b="1" dirty="0" err="1"/>
              <a:t>acestea</a:t>
            </a:r>
            <a:r>
              <a:rPr lang="en-US" sz="2000" b="1" dirty="0"/>
              <a:t>!"  </a:t>
            </a:r>
          </a:p>
          <a:p>
            <a:r>
              <a:rPr lang="en-US" sz="2000" b="1" dirty="0"/>
              <a:t>29. </a:t>
            </a:r>
            <a:r>
              <a:rPr lang="en-US" sz="2400" b="1" dirty="0"/>
              <a:t>Ş</a:t>
            </a:r>
            <a:r>
              <a:rPr lang="en-US" sz="2000" b="1" dirty="0"/>
              <a:t>i s-a </a:t>
            </a:r>
            <a:r>
              <a:rPr lang="en-US" sz="2000" b="1" dirty="0" err="1"/>
              <a:t>făcut</a:t>
            </a:r>
            <a:r>
              <a:rPr lang="en-US" sz="2000" b="1" dirty="0"/>
              <a:t> mare </a:t>
            </a:r>
            <a:r>
              <a:rPr lang="en-US" sz="2000" b="1" dirty="0" err="1"/>
              <a:t>plângere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mijlocul</a:t>
            </a:r>
            <a:r>
              <a:rPr lang="en-US" sz="2000" b="1" dirty="0"/>
              <a:t> </a:t>
            </a:r>
            <a:r>
              <a:rPr lang="en-US" sz="2000" b="1" dirty="0" err="1"/>
              <a:t>adunării</a:t>
            </a:r>
            <a:r>
              <a:rPr lang="en-US" sz="2000" b="1" dirty="0"/>
              <a:t> </a:t>
            </a:r>
            <a:r>
              <a:rPr lang="en-US" sz="2000" b="1" dirty="0" err="1"/>
              <a:t>tuturor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au </a:t>
            </a:r>
            <a:r>
              <a:rPr lang="en-US" sz="2000" b="1" dirty="0" err="1"/>
              <a:t>strigat</a:t>
            </a:r>
            <a:r>
              <a:rPr lang="en-US" sz="2000" b="1" dirty="0"/>
              <a:t> cu </a:t>
            </a:r>
            <a:r>
              <a:rPr lang="en-US" sz="2000" b="1" dirty="0" err="1"/>
              <a:t>glas</a:t>
            </a:r>
            <a:r>
              <a:rPr lang="en-US" sz="2000" b="1" dirty="0"/>
              <a:t> tare </a:t>
            </a:r>
            <a:r>
              <a:rPr lang="en-US" sz="2000" b="1" dirty="0" err="1"/>
              <a:t>către</a:t>
            </a:r>
            <a:r>
              <a:rPr lang="en-US" sz="2000" b="1" dirty="0"/>
              <a:t> </a:t>
            </a:r>
            <a:r>
              <a:rPr lang="en-US" sz="2000" b="1" dirty="0" err="1"/>
              <a:t>Domnul</a:t>
            </a:r>
            <a:r>
              <a:rPr lang="en-US" sz="2000" b="1" dirty="0"/>
              <a:t> </a:t>
            </a:r>
            <a:r>
              <a:rPr lang="en-US" sz="2000" b="1" dirty="0" err="1"/>
              <a:t>Dumnezeu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30. </a:t>
            </a:r>
            <a:r>
              <a:rPr lang="en-US" sz="2400" b="1" dirty="0"/>
              <a:t>D</a:t>
            </a:r>
            <a:r>
              <a:rPr lang="en-US" sz="2000" b="1" dirty="0"/>
              <a:t>ar </a:t>
            </a:r>
            <a:r>
              <a:rPr lang="en-US" sz="2000" b="1" dirty="0" err="1"/>
              <a:t>Oziaş</a:t>
            </a:r>
            <a:r>
              <a:rPr lang="en-US" sz="2000" b="1" dirty="0"/>
              <a:t> le-a </a:t>
            </a:r>
            <a:r>
              <a:rPr lang="en-US" sz="2000" b="1" dirty="0" err="1"/>
              <a:t>zis</a:t>
            </a:r>
            <a:r>
              <a:rPr lang="en-US" sz="2000" b="1" dirty="0"/>
              <a:t>: "</a:t>
            </a:r>
            <a:r>
              <a:rPr lang="en-US" sz="2000" b="1" dirty="0" err="1"/>
              <a:t>Îndrăzniţi</a:t>
            </a:r>
            <a:r>
              <a:rPr lang="en-US" sz="2000" b="1" dirty="0"/>
              <a:t>, </a:t>
            </a:r>
            <a:r>
              <a:rPr lang="en-US" sz="2000" b="1" dirty="0" err="1"/>
              <a:t>fraţilor</a:t>
            </a:r>
            <a:r>
              <a:rPr lang="en-US" sz="2000" b="1" dirty="0"/>
              <a:t>!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îndurăm</a:t>
            </a:r>
            <a:r>
              <a:rPr lang="en-US" sz="2000" b="1" dirty="0"/>
              <a:t> </a:t>
            </a:r>
            <a:r>
              <a:rPr lang="en-US" sz="2000" b="1" dirty="0" err="1"/>
              <a:t>încă</a:t>
            </a:r>
            <a:r>
              <a:rPr lang="en-US" sz="2000" b="1" dirty="0"/>
              <a:t> </a:t>
            </a:r>
            <a:r>
              <a:rPr lang="en-US" sz="2000" b="1" dirty="0" err="1"/>
              <a:t>cinci</a:t>
            </a:r>
            <a:r>
              <a:rPr lang="en-US" sz="2000" b="1" dirty="0"/>
              <a:t> </a:t>
            </a:r>
            <a:r>
              <a:rPr lang="en-US" sz="2000" b="1" dirty="0" err="1"/>
              <a:t>zile</a:t>
            </a:r>
            <a:r>
              <a:rPr lang="en-US" sz="2000" b="1" dirty="0"/>
              <a:t>, </a:t>
            </a:r>
            <a:r>
              <a:rPr lang="en-US" sz="2000" b="1" dirty="0" err="1"/>
              <a:t>în</a:t>
            </a:r>
            <a:r>
              <a:rPr lang="en-US" sz="2000" b="1" dirty="0"/>
              <a:t> care </a:t>
            </a:r>
            <a:r>
              <a:rPr lang="en-US" sz="2000" b="1" dirty="0" err="1"/>
              <a:t>Domnul</a:t>
            </a:r>
            <a:r>
              <a:rPr lang="en-US" sz="2000" b="1" dirty="0"/>
              <a:t> </a:t>
            </a:r>
            <a:r>
              <a:rPr lang="en-US" sz="2000" b="1" dirty="0" err="1"/>
              <a:t>Dumnezeul</a:t>
            </a:r>
            <a:r>
              <a:rPr lang="en-US" sz="2000" b="1" dirty="0"/>
              <a:t> </a:t>
            </a:r>
            <a:r>
              <a:rPr lang="en-US" sz="2000" b="1" dirty="0" err="1"/>
              <a:t>nostru</a:t>
            </a:r>
            <a:r>
              <a:rPr lang="en-US" sz="2000" b="1" dirty="0"/>
              <a:t> se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întoarce</a:t>
            </a:r>
            <a:r>
              <a:rPr lang="en-US" sz="2000" b="1" dirty="0"/>
              <a:t>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noi</a:t>
            </a:r>
            <a:r>
              <a:rPr lang="en-US" sz="2000" b="1" dirty="0"/>
              <a:t>, </a:t>
            </a:r>
            <a:r>
              <a:rPr lang="en-US" sz="2000" b="1" dirty="0" err="1"/>
              <a:t>căci</a:t>
            </a:r>
            <a:r>
              <a:rPr lang="en-US" sz="2000" b="1" dirty="0"/>
              <a:t> El nu ne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lăsa</a:t>
            </a:r>
            <a:r>
              <a:rPr lang="en-US" sz="2000" b="1" dirty="0"/>
              <a:t> </a:t>
            </a:r>
            <a:r>
              <a:rPr lang="en-US" sz="2000" b="1" dirty="0" err="1"/>
              <a:t>până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sfârşit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31. </a:t>
            </a:r>
            <a:r>
              <a:rPr lang="en-US" sz="2400" b="1" dirty="0"/>
              <a:t>Ş</a:t>
            </a:r>
            <a:r>
              <a:rPr lang="en-US" sz="2000" b="1" dirty="0"/>
              <a:t>i </a:t>
            </a:r>
            <a:r>
              <a:rPr lang="en-US" sz="2000" b="1" dirty="0" err="1"/>
              <a:t>dacă</a:t>
            </a:r>
            <a:r>
              <a:rPr lang="en-US" sz="2000" b="1" dirty="0"/>
              <a:t>,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b="1" dirty="0" err="1"/>
              <a:t>vor</a:t>
            </a:r>
            <a:r>
              <a:rPr lang="en-US" sz="2000" b="1" dirty="0"/>
              <a:t> </a:t>
            </a:r>
            <a:r>
              <a:rPr lang="en-US" sz="2000" b="1" dirty="0" err="1"/>
              <a:t>trece</a:t>
            </a:r>
            <a:r>
              <a:rPr lang="en-US" sz="2000" b="1" dirty="0"/>
              <a:t>, nu ne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veni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un </a:t>
            </a:r>
            <a:r>
              <a:rPr lang="en-US" sz="2000" b="1" dirty="0" err="1"/>
              <a:t>ajutor</a:t>
            </a:r>
            <a:r>
              <a:rPr lang="en-US" sz="2000" b="1" dirty="0"/>
              <a:t>, </a:t>
            </a:r>
            <a:r>
              <a:rPr lang="en-US" sz="2000" b="1" dirty="0" err="1"/>
              <a:t>atunci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 face </a:t>
            </a:r>
            <a:r>
              <a:rPr lang="en-US" sz="2000" b="1" dirty="0" err="1"/>
              <a:t>întocmai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îndemnul</a:t>
            </a:r>
            <a:r>
              <a:rPr lang="en-US" sz="2000" b="1" dirty="0"/>
              <a:t> </a:t>
            </a:r>
            <a:r>
              <a:rPr lang="en-US" sz="2000" b="1" dirty="0" err="1"/>
              <a:t>vostru</a:t>
            </a:r>
            <a:r>
              <a:rPr lang="en-US" sz="2000" b="1" dirty="0"/>
              <a:t>!"  </a:t>
            </a:r>
          </a:p>
          <a:p>
            <a:r>
              <a:rPr lang="en-US" sz="2000" b="1" dirty="0"/>
              <a:t>32. </a:t>
            </a:r>
            <a:r>
              <a:rPr lang="en-US" sz="2400" b="1" dirty="0"/>
              <a:t>Ş</a:t>
            </a:r>
            <a:r>
              <a:rPr lang="en-US" sz="2000" b="1" dirty="0"/>
              <a:t>i el a </a:t>
            </a:r>
            <a:r>
              <a:rPr lang="en-US" sz="2000" b="1" dirty="0" err="1"/>
              <a:t>împrăştiat</a:t>
            </a:r>
            <a:r>
              <a:rPr lang="en-US" sz="2000" b="1" dirty="0"/>
              <a:t> </a:t>
            </a:r>
            <a:r>
              <a:rPr lang="en-US" sz="2000" b="1" dirty="0" err="1"/>
              <a:t>poporul</a:t>
            </a:r>
            <a:r>
              <a:rPr lang="en-US" sz="2000" b="1" dirty="0"/>
              <a:t>,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fiecare</a:t>
            </a:r>
            <a:r>
              <a:rPr lang="en-US" sz="2000" b="1" dirty="0"/>
              <a:t> la </a:t>
            </a:r>
            <a:r>
              <a:rPr lang="en-US" sz="2000" b="1" dirty="0" err="1"/>
              <a:t>locul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. Şi </a:t>
            </a:r>
            <a:r>
              <a:rPr lang="en-US" sz="2000" b="1" dirty="0" err="1"/>
              <a:t>ei</a:t>
            </a:r>
            <a:r>
              <a:rPr lang="en-US" sz="2000" b="1" dirty="0"/>
              <a:t> s-au </a:t>
            </a:r>
            <a:r>
              <a:rPr lang="en-US" sz="2000" b="1" dirty="0" err="1"/>
              <a:t>dus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zidurile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turnurile</a:t>
            </a:r>
            <a:r>
              <a:rPr lang="en-US" sz="2000" b="1" dirty="0"/>
              <a:t> </a:t>
            </a:r>
            <a:r>
              <a:rPr lang="en-US" sz="2000" b="1" dirty="0" err="1"/>
              <a:t>cetăţii</a:t>
            </a:r>
            <a:r>
              <a:rPr lang="en-US" sz="2000" b="1" dirty="0"/>
              <a:t>, </a:t>
            </a:r>
            <a:r>
              <a:rPr lang="en-US" sz="20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femei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copii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-a </a:t>
            </a:r>
            <a:r>
              <a:rPr lang="en-US" sz="2000" b="1" dirty="0" err="1"/>
              <a:t>trimis</a:t>
            </a:r>
            <a:r>
              <a:rPr lang="en-US" sz="2000" b="1" dirty="0"/>
              <a:t> la </a:t>
            </a:r>
            <a:r>
              <a:rPr lang="en-US" sz="2000" b="1" dirty="0" err="1"/>
              <a:t>casele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. Şi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cetate</a:t>
            </a:r>
            <a:r>
              <a:rPr lang="en-US" sz="2000" b="1" dirty="0"/>
              <a:t> era mare </a:t>
            </a:r>
            <a:r>
              <a:rPr lang="en-US" sz="2000" b="1" dirty="0" err="1"/>
              <a:t>umilinţă</a:t>
            </a:r>
            <a:r>
              <a:rPr lang="en-US" sz="2000" b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547492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274</Words>
  <Application>Microsoft Office PowerPoint</Application>
  <PresentationFormat>Widescreen</PresentationFormat>
  <Paragraphs>38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8</cp:revision>
  <dcterms:created xsi:type="dcterms:W3CDTF">2018-12-23T03:43:46Z</dcterms:created>
  <dcterms:modified xsi:type="dcterms:W3CDTF">2018-12-23T11:02:20Z</dcterms:modified>
</cp:coreProperties>
</file>