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2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9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82910-1FF8-4AB6-A6C1-8A5DF1FEB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56AA-0B2F-4A7C-9E27-C7964891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7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6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9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6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11</cp:revision>
  <dcterms:created xsi:type="dcterms:W3CDTF">2019-10-05T16:54:09Z</dcterms:created>
  <dcterms:modified xsi:type="dcterms:W3CDTF">2019-10-06T12:16:24Z</dcterms:modified>
</cp:coreProperties>
</file>