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7C7F-C182-47F3-B768-A9CE0847A9FD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4B248-6F4E-4EF1-AF20-4E350B4458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6112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7C7F-C182-47F3-B768-A9CE0847A9FD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4B248-6F4E-4EF1-AF20-4E350B4458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4664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7C7F-C182-47F3-B768-A9CE0847A9FD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4B248-6F4E-4EF1-AF20-4E350B4458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1048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7C7F-C182-47F3-B768-A9CE0847A9FD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4B248-6F4E-4EF1-AF20-4E350B4458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3651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7C7F-C182-47F3-B768-A9CE0847A9FD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4B248-6F4E-4EF1-AF20-4E350B4458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4368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7C7F-C182-47F3-B768-A9CE0847A9FD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4B248-6F4E-4EF1-AF20-4E350B4458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4336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7C7F-C182-47F3-B768-A9CE0847A9FD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4B248-6F4E-4EF1-AF20-4E350B4458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2785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7C7F-C182-47F3-B768-A9CE0847A9FD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4B248-6F4E-4EF1-AF20-4E350B4458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1203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7C7F-C182-47F3-B768-A9CE0847A9FD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4B248-6F4E-4EF1-AF20-4E350B4458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17625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7C7F-C182-47F3-B768-A9CE0847A9FD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4B248-6F4E-4EF1-AF20-4E350B4458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472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97C7F-C182-47F3-B768-A9CE0847A9FD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4B248-6F4E-4EF1-AF20-4E350B4458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389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97C7F-C182-47F3-B768-A9CE0847A9FD}" type="datetimeFigureOut">
              <a:rPr lang="en-US" smtClean="0"/>
              <a:pPr/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4B248-6F4E-4EF1-AF20-4E350B4458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2821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9680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9145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6081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8509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5252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0680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5634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995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2513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5202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3109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9490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5181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1274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1970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3058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99686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566622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86191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06814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4254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1975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66845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1" name="Picture 4" descr="slidef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5600" y="2362201"/>
            <a:ext cx="90424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10041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1638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9978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7415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4503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5902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Custom</PresentationFormat>
  <Paragraphs>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Company>NONE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Gheorghe Donea</dc:creator>
  <cp:lastModifiedBy>A</cp:lastModifiedBy>
  <cp:revision>30</cp:revision>
  <dcterms:created xsi:type="dcterms:W3CDTF">2019-01-17T13:46:45Z</dcterms:created>
  <dcterms:modified xsi:type="dcterms:W3CDTF">2019-02-05T16:21:04Z</dcterms:modified>
</cp:coreProperties>
</file>