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1F40-6F7B-4FEB-B2BA-C19110DB8502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9275-81C5-43AD-993C-96032F992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7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1F40-6F7B-4FEB-B2BA-C19110DB8502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9275-81C5-43AD-993C-96032F992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8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1F40-6F7B-4FEB-B2BA-C19110DB8502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9275-81C5-43AD-993C-96032F992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2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1F40-6F7B-4FEB-B2BA-C19110DB8502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9275-81C5-43AD-993C-96032F992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1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1F40-6F7B-4FEB-B2BA-C19110DB8502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9275-81C5-43AD-993C-96032F992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9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1F40-6F7B-4FEB-B2BA-C19110DB8502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9275-81C5-43AD-993C-96032F992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0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1F40-6F7B-4FEB-B2BA-C19110DB8502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9275-81C5-43AD-993C-96032F992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3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1F40-6F7B-4FEB-B2BA-C19110DB8502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9275-81C5-43AD-993C-96032F992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1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1F40-6F7B-4FEB-B2BA-C19110DB8502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9275-81C5-43AD-993C-96032F992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5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1F40-6F7B-4FEB-B2BA-C19110DB8502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9275-81C5-43AD-993C-96032F992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58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1F40-6F7B-4FEB-B2BA-C19110DB8502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A9275-81C5-43AD-993C-96032F992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4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E1F40-6F7B-4FEB-B2BA-C19110DB8502}" type="datetimeFigureOut">
              <a:rPr lang="en-US" smtClean="0"/>
              <a:t>7/31/2019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A9275-81C5-43AD-993C-96032F992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03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84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32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55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9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11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61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39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51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72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47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65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15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58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33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69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4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45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Gheorghe Donea</dc:creator>
  <cp:lastModifiedBy>Gheorghe Donea</cp:lastModifiedBy>
  <cp:revision>27</cp:revision>
  <dcterms:created xsi:type="dcterms:W3CDTF">2019-07-27T14:10:07Z</dcterms:created>
  <dcterms:modified xsi:type="dcterms:W3CDTF">2019-07-31T03:55:47Z</dcterms:modified>
</cp:coreProperties>
</file>