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ana" initials="o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59" autoAdjust="0"/>
    <p:restoredTop sz="94667" autoAdjust="0"/>
  </p:normalViewPr>
  <p:slideViewPr>
    <p:cSldViewPr>
      <p:cViewPr varScale="1">
        <p:scale>
          <a:sx n="75" d="100"/>
          <a:sy n="75" d="100"/>
        </p:scale>
        <p:origin x="-102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0829C-DBB8-40E4-8D6A-DE0DAFBF904E}" type="datetimeFigureOut">
              <a:rPr lang="en-US" smtClean="0"/>
              <a:pPr/>
              <a:t>6/22/2011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89979-C385-4B50-91FF-3296C1B3AC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0829C-DBB8-40E4-8D6A-DE0DAFBF904E}" type="datetimeFigureOut">
              <a:rPr lang="en-US" smtClean="0"/>
              <a:pPr/>
              <a:t>6/22/2011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89979-C385-4B50-91FF-3296C1B3AC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0829C-DBB8-40E4-8D6A-DE0DAFBF904E}" type="datetimeFigureOut">
              <a:rPr lang="en-US" smtClean="0"/>
              <a:pPr/>
              <a:t>6/22/2011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89979-C385-4B50-91FF-3296C1B3AC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0829C-DBB8-40E4-8D6A-DE0DAFBF904E}" type="datetimeFigureOut">
              <a:rPr lang="en-US" smtClean="0"/>
              <a:pPr/>
              <a:t>6/22/2011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89979-C385-4B50-91FF-3296C1B3AC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0829C-DBB8-40E4-8D6A-DE0DAFBF904E}" type="datetimeFigureOut">
              <a:rPr lang="en-US" smtClean="0"/>
              <a:pPr/>
              <a:t>6/22/2011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89979-C385-4B50-91FF-3296C1B3AC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0829C-DBB8-40E4-8D6A-DE0DAFBF904E}" type="datetimeFigureOut">
              <a:rPr lang="en-US" smtClean="0"/>
              <a:pPr/>
              <a:t>6/22/2011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89979-C385-4B50-91FF-3296C1B3AC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0829C-DBB8-40E4-8D6A-DE0DAFBF904E}" type="datetimeFigureOut">
              <a:rPr lang="en-US" smtClean="0"/>
              <a:pPr/>
              <a:t>6/22/2011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89979-C385-4B50-91FF-3296C1B3AC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0829C-DBB8-40E4-8D6A-DE0DAFBF904E}" type="datetimeFigureOut">
              <a:rPr lang="en-US" smtClean="0"/>
              <a:pPr/>
              <a:t>6/22/2011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89979-C385-4B50-91FF-3296C1B3AC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0829C-DBB8-40E4-8D6A-DE0DAFBF904E}" type="datetimeFigureOut">
              <a:rPr lang="en-US" smtClean="0"/>
              <a:pPr/>
              <a:t>6/22/2011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89979-C385-4B50-91FF-3296C1B3AC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0829C-DBB8-40E4-8D6A-DE0DAFBF904E}" type="datetimeFigureOut">
              <a:rPr lang="en-US" smtClean="0"/>
              <a:pPr/>
              <a:t>6/22/2011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89979-C385-4B50-91FF-3296C1B3AC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0829C-DBB8-40E4-8D6A-DE0DAFBF904E}" type="datetimeFigureOut">
              <a:rPr lang="en-US" smtClean="0"/>
              <a:pPr/>
              <a:t>6/22/2011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89979-C385-4B50-91FF-3296C1B3AC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0829C-DBB8-40E4-8D6A-DE0DAFBF904E}" type="datetimeFigureOut">
              <a:rPr lang="en-US" smtClean="0"/>
              <a:pPr/>
              <a:t>6/22/2011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89979-C385-4B50-91FF-3296C1B3AC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oana\Desktop\oana\Ileana_Sipoteanu_-_Iubeste-ma_asa_cum_te_iubesc-%5b-MuzicaBeton.info-%5d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4"/>
            <a:ext cx="9144000" cy="68577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200400" y="1828800"/>
            <a:ext cx="3352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  <a:latin typeface="Blackadder ITC" pitchFamily="82" charset="0"/>
              </a:rPr>
              <a:t>In </a:t>
            </a:r>
            <a:r>
              <a:rPr lang="en-US" sz="4000" dirty="0" err="1" smtClean="0">
                <a:solidFill>
                  <a:srgbClr val="7030A0"/>
                </a:solidFill>
                <a:latin typeface="Blackadder ITC" pitchFamily="82" charset="0"/>
              </a:rPr>
              <a:t>fiecare</a:t>
            </a:r>
            <a:r>
              <a:rPr lang="en-US" sz="4000" dirty="0" smtClean="0">
                <a:solidFill>
                  <a:srgbClr val="7030A0"/>
                </a:solidFill>
                <a:latin typeface="Blackadder ITC" pitchFamily="8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Blackadder ITC" pitchFamily="82" charset="0"/>
              </a:rPr>
              <a:t>clipa</a:t>
            </a:r>
            <a:r>
              <a:rPr lang="en-US" sz="4000" dirty="0" smtClean="0">
                <a:solidFill>
                  <a:srgbClr val="7030A0"/>
                </a:solidFill>
                <a:latin typeface="Blackadder ITC" pitchFamily="82" charset="0"/>
              </a:rPr>
              <a:t> care  </a:t>
            </a:r>
            <a:r>
              <a:rPr lang="en-US" sz="4000" dirty="0" err="1" smtClean="0">
                <a:solidFill>
                  <a:srgbClr val="7030A0"/>
                </a:solidFill>
                <a:latin typeface="Blackadder ITC" pitchFamily="82" charset="0"/>
              </a:rPr>
              <a:t>trece</a:t>
            </a:r>
            <a:r>
              <a:rPr lang="en-US" sz="4000" dirty="0" smtClean="0">
                <a:solidFill>
                  <a:srgbClr val="7030A0"/>
                </a:solidFill>
                <a:latin typeface="Blackadder ITC" pitchFamily="82" charset="0"/>
              </a:rPr>
              <a:t> TE IUBESC  tot </a:t>
            </a:r>
            <a:r>
              <a:rPr lang="en-US" sz="4000" dirty="0" err="1" smtClean="0">
                <a:solidFill>
                  <a:srgbClr val="7030A0"/>
                </a:solidFill>
                <a:latin typeface="Blackadder ITC" pitchFamily="82" charset="0"/>
              </a:rPr>
              <a:t>mai</a:t>
            </a:r>
            <a:r>
              <a:rPr lang="en-US" sz="4000" dirty="0" smtClean="0">
                <a:solidFill>
                  <a:srgbClr val="7030A0"/>
                </a:solidFill>
                <a:latin typeface="Blackadder ITC" pitchFamily="8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Blackadder ITC" pitchFamily="82" charset="0"/>
              </a:rPr>
              <a:t>mult</a:t>
            </a:r>
            <a:r>
              <a:rPr lang="en-US" sz="4000" dirty="0" smtClean="0">
                <a:solidFill>
                  <a:srgbClr val="7030A0"/>
                </a:solidFill>
                <a:latin typeface="Blackadder ITC" pitchFamily="82" charset="0"/>
              </a:rPr>
              <a:t> !!!</a:t>
            </a:r>
            <a:endParaRPr lang="en-US" sz="4000" dirty="0">
              <a:solidFill>
                <a:srgbClr val="7030A0"/>
              </a:solidFill>
              <a:latin typeface="Blackadder ITC" pitchFamily="82" charset="0"/>
            </a:endParaRPr>
          </a:p>
        </p:txBody>
      </p:sp>
      <p:pic>
        <p:nvPicPr>
          <p:cNvPr id="6" name="Ileana_Sipoteanu_-_Iubeste-ma_asa_cum_te_iubesc-[-MuzicaBeton.info-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57200" y="533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1)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0">
                <p:cTn id="2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N07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685800"/>
            <a:ext cx="8991600" cy="7290486"/>
          </a:xfrm>
          <a:prstGeom prst="roundRect">
            <a:avLst>
              <a:gd name="adj" fmla="val 21925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124200" y="304800"/>
            <a:ext cx="464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F0"/>
                </a:solidFill>
                <a:latin typeface="Blackadder ITC" pitchFamily="82" charset="0"/>
              </a:rPr>
              <a:t>BY        OANA &amp; RARES</a:t>
            </a:r>
            <a:endParaRPr lang="en-US" sz="4000" dirty="0">
              <a:solidFill>
                <a:srgbClr val="00B0F0"/>
              </a:solidFill>
              <a:latin typeface="Blackadder ITC" pitchFamily="82" charset="0"/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ubi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9132335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 rot="11126147" flipV="1">
            <a:off x="2074295" y="1064661"/>
            <a:ext cx="638645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Blackadder ITC" pitchFamily="82" charset="0"/>
              </a:rPr>
              <a:t>Am </a:t>
            </a:r>
            <a:r>
              <a:rPr lang="en-US" sz="4800" dirty="0" err="1" smtClean="0">
                <a:latin typeface="Blackadder ITC" pitchFamily="82" charset="0"/>
              </a:rPr>
              <a:t>nevoie</a:t>
            </a:r>
            <a:r>
              <a:rPr lang="en-US" sz="4800" dirty="0" smtClean="0">
                <a:latin typeface="Blackadder ITC" pitchFamily="82" charset="0"/>
              </a:rPr>
              <a:t> </a:t>
            </a:r>
            <a:r>
              <a:rPr lang="en-US" sz="4800" dirty="0">
                <a:latin typeface="Blackadder ITC" pitchFamily="82" charset="0"/>
              </a:rPr>
              <a:t>de </a:t>
            </a:r>
            <a:r>
              <a:rPr lang="en-US" sz="4800" dirty="0" err="1">
                <a:latin typeface="Blackadder ITC" pitchFamily="82" charset="0"/>
              </a:rPr>
              <a:t>mangaierea</a:t>
            </a:r>
            <a:r>
              <a:rPr lang="en-US" sz="4800" dirty="0">
                <a:latin typeface="Blackadder ITC" pitchFamily="82" charset="0"/>
              </a:rPr>
              <a:t> </a:t>
            </a:r>
            <a:r>
              <a:rPr lang="en-US" sz="4800" dirty="0" err="1">
                <a:latin typeface="Blackadder ITC" pitchFamily="82" charset="0"/>
              </a:rPr>
              <a:t>ta</a:t>
            </a:r>
            <a:r>
              <a:rPr lang="en-US" sz="4800" dirty="0">
                <a:latin typeface="Blackadder ITC" pitchFamily="82" charset="0"/>
              </a:rPr>
              <a:t/>
            </a:r>
            <a:br>
              <a:rPr lang="en-US" sz="4800" dirty="0">
                <a:latin typeface="Blackadder ITC" pitchFamily="82" charset="0"/>
              </a:rPr>
            </a:br>
            <a:r>
              <a:rPr lang="en-US" sz="4800" dirty="0">
                <a:latin typeface="Blackadder ITC" pitchFamily="82" charset="0"/>
              </a:rPr>
              <a:t>Sa </a:t>
            </a:r>
            <a:r>
              <a:rPr lang="en-US" sz="4800" dirty="0" err="1">
                <a:latin typeface="Blackadder ITC" pitchFamily="82" charset="0"/>
              </a:rPr>
              <a:t>stiu</a:t>
            </a:r>
            <a:r>
              <a:rPr lang="en-US" sz="4800" dirty="0">
                <a:latin typeface="Blackadder ITC" pitchFamily="82" charset="0"/>
              </a:rPr>
              <a:t> ca se </a:t>
            </a:r>
            <a:r>
              <a:rPr lang="en-US" sz="4800" dirty="0" err="1">
                <a:latin typeface="Blackadder ITC" pitchFamily="82" charset="0"/>
              </a:rPr>
              <a:t>gandeste</a:t>
            </a:r>
            <a:r>
              <a:rPr lang="en-US" sz="4800" dirty="0">
                <a:latin typeface="Blackadder ITC" pitchFamily="82" charset="0"/>
              </a:rPr>
              <a:t> la mine </a:t>
            </a:r>
            <a:r>
              <a:rPr lang="en-US" sz="4800" dirty="0" err="1">
                <a:latin typeface="Blackadder ITC" pitchFamily="82" charset="0"/>
              </a:rPr>
              <a:t>cineva</a:t>
            </a:r>
            <a:r>
              <a:rPr lang="en-US" sz="4800" dirty="0">
                <a:latin typeface="Blackadder ITC" pitchFamily="82" charset="0"/>
              </a:rPr>
              <a:t/>
            </a:r>
            <a:br>
              <a:rPr lang="en-US" sz="4800" dirty="0">
                <a:latin typeface="Blackadder ITC" pitchFamily="82" charset="0"/>
              </a:rPr>
            </a:br>
            <a:r>
              <a:rPr lang="en-US" sz="4800" dirty="0">
                <a:latin typeface="Blackadder ITC" pitchFamily="82" charset="0"/>
              </a:rPr>
              <a:t>Am </a:t>
            </a:r>
            <a:r>
              <a:rPr lang="en-US" sz="4800" dirty="0" err="1">
                <a:latin typeface="Blackadder ITC" pitchFamily="82" charset="0"/>
              </a:rPr>
              <a:t>nevoie</a:t>
            </a:r>
            <a:r>
              <a:rPr lang="en-US" sz="4800" dirty="0">
                <a:latin typeface="Blackadder ITC" pitchFamily="82" charset="0"/>
              </a:rPr>
              <a:t> </a:t>
            </a:r>
            <a:r>
              <a:rPr lang="en-US" sz="4800" dirty="0" err="1">
                <a:latin typeface="Blackadder ITC" pitchFamily="82" charset="0"/>
              </a:rPr>
              <a:t>mereu</a:t>
            </a:r>
            <a:r>
              <a:rPr lang="en-US" sz="4800" dirty="0">
                <a:latin typeface="Blackadder ITC" pitchFamily="82" charset="0"/>
              </a:rPr>
              <a:t> de </a:t>
            </a:r>
            <a:r>
              <a:rPr lang="en-US" sz="4800" dirty="0" err="1">
                <a:latin typeface="Blackadder ITC" pitchFamily="82" charset="0"/>
              </a:rPr>
              <a:t>glasul</a:t>
            </a:r>
            <a:r>
              <a:rPr lang="en-US" sz="4800" dirty="0">
                <a:latin typeface="Blackadder ITC" pitchFamily="82" charset="0"/>
              </a:rPr>
              <a:t> tau</a:t>
            </a:r>
            <a:br>
              <a:rPr lang="en-US" sz="4800" dirty="0">
                <a:latin typeface="Blackadder ITC" pitchFamily="82" charset="0"/>
              </a:rPr>
            </a:br>
            <a:r>
              <a:rPr lang="en-US" sz="4800" dirty="0">
                <a:latin typeface="Blackadder ITC" pitchFamily="82" charset="0"/>
              </a:rPr>
              <a:t>Sa </a:t>
            </a:r>
            <a:r>
              <a:rPr lang="en-US" sz="4800" dirty="0" err="1">
                <a:latin typeface="Blackadder ITC" pitchFamily="82" charset="0"/>
              </a:rPr>
              <a:t>stinga</a:t>
            </a:r>
            <a:r>
              <a:rPr lang="en-US" sz="4800" dirty="0">
                <a:latin typeface="Blackadder ITC" pitchFamily="82" charset="0"/>
              </a:rPr>
              <a:t> </a:t>
            </a:r>
            <a:r>
              <a:rPr lang="en-US" sz="4800" dirty="0" err="1">
                <a:latin typeface="Blackadder ITC" pitchFamily="82" charset="0"/>
              </a:rPr>
              <a:t>indoiala</a:t>
            </a:r>
            <a:r>
              <a:rPr lang="en-US" sz="4800" dirty="0">
                <a:latin typeface="Blackadder ITC" pitchFamily="82" charset="0"/>
              </a:rPr>
              <a:t>...</a:t>
            </a:r>
            <a:r>
              <a:rPr lang="en-US" sz="4800" dirty="0" err="1">
                <a:latin typeface="Blackadder ITC" pitchFamily="82" charset="0"/>
              </a:rPr>
              <a:t>si</a:t>
            </a:r>
            <a:r>
              <a:rPr lang="en-US" sz="4800" dirty="0">
                <a:latin typeface="Blackadder ITC" pitchFamily="82" charset="0"/>
              </a:rPr>
              <a:t> tot </a:t>
            </a:r>
            <a:r>
              <a:rPr lang="en-US" sz="4800" dirty="0" err="1">
                <a:latin typeface="Blackadder ITC" pitchFamily="82" charset="0"/>
              </a:rPr>
              <a:t>ce</a:t>
            </a:r>
            <a:r>
              <a:rPr lang="en-US" sz="4800" dirty="0">
                <a:latin typeface="Blackadder ITC" pitchFamily="82" charset="0"/>
              </a:rPr>
              <a:t> </a:t>
            </a:r>
            <a:r>
              <a:rPr lang="en-US" sz="4800" dirty="0" err="1">
                <a:latin typeface="Blackadder ITC" pitchFamily="82" charset="0"/>
              </a:rPr>
              <a:t>este</a:t>
            </a:r>
            <a:r>
              <a:rPr lang="en-US" sz="4800" dirty="0">
                <a:latin typeface="Blackadder ITC" pitchFamily="82" charset="0"/>
              </a:rPr>
              <a:t> </a:t>
            </a:r>
            <a:r>
              <a:rPr lang="en-US" sz="4800" dirty="0" err="1">
                <a:latin typeface="Blackadder ITC" pitchFamily="82" charset="0"/>
              </a:rPr>
              <a:t>rau</a:t>
            </a:r>
            <a:endParaRPr lang="en-US" sz="4800" dirty="0">
              <a:latin typeface="Blackadder ITC" pitchFamily="82" charset="0"/>
            </a:endParaRPr>
          </a:p>
        </p:txBody>
      </p:sp>
    </p:spTree>
  </p:cSld>
  <p:clrMapOvr>
    <a:masterClrMapping/>
  </p:clrMapOvr>
  <p:transition spd="slow" advClick="0" advTm="5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8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N06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685800"/>
            <a:ext cx="8305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smtClean="0">
                <a:latin typeface="Blackadder ITC" pitchFamily="82" charset="0"/>
              </a:rPr>
              <a:t>Am </a:t>
            </a:r>
            <a:r>
              <a:rPr lang="en-US" sz="4800" b="1" i="1" dirty="0" err="1">
                <a:latin typeface="Blackadder ITC" pitchFamily="82" charset="0"/>
              </a:rPr>
              <a:t>nevoie</a:t>
            </a:r>
            <a:r>
              <a:rPr lang="en-US" sz="4800" b="1" i="1" dirty="0">
                <a:latin typeface="Blackadder ITC" pitchFamily="82" charset="0"/>
              </a:rPr>
              <a:t> de </a:t>
            </a:r>
            <a:r>
              <a:rPr lang="en-US" sz="4800" b="1" i="1" dirty="0" err="1">
                <a:latin typeface="Blackadder ITC" pitchFamily="82" charset="0"/>
              </a:rPr>
              <a:t>sarutarea</a:t>
            </a:r>
            <a:r>
              <a:rPr lang="en-US" sz="4800" b="1" i="1" dirty="0">
                <a:latin typeface="Blackadder ITC" pitchFamily="82" charset="0"/>
              </a:rPr>
              <a:t> </a:t>
            </a:r>
            <a:r>
              <a:rPr lang="en-US" sz="4800" b="1" i="1" dirty="0" err="1">
                <a:latin typeface="Blackadder ITC" pitchFamily="82" charset="0"/>
              </a:rPr>
              <a:t>ta</a:t>
            </a:r>
            <a:r>
              <a:rPr lang="en-US" sz="4800" b="1" i="1" dirty="0">
                <a:latin typeface="Blackadder ITC" pitchFamily="82" charset="0"/>
              </a:rPr>
              <a:t/>
            </a:r>
            <a:br>
              <a:rPr lang="en-US" sz="4800" b="1" i="1" dirty="0">
                <a:latin typeface="Blackadder ITC" pitchFamily="82" charset="0"/>
              </a:rPr>
            </a:br>
            <a:r>
              <a:rPr lang="en-US" sz="4800" b="1" i="1" dirty="0">
                <a:latin typeface="Blackadder ITC" pitchFamily="82" charset="0"/>
              </a:rPr>
              <a:t>Ca </a:t>
            </a:r>
            <a:r>
              <a:rPr lang="en-US" sz="4800" b="1" i="1" dirty="0" err="1">
                <a:latin typeface="Blackadder ITC" pitchFamily="82" charset="0"/>
              </a:rPr>
              <a:t>nici</a:t>
            </a:r>
            <a:r>
              <a:rPr lang="en-US" sz="4800" b="1" i="1" dirty="0">
                <a:latin typeface="Blackadder ITC" pitchFamily="82" charset="0"/>
              </a:rPr>
              <a:t> o </a:t>
            </a:r>
            <a:r>
              <a:rPr lang="en-US" sz="4800" b="1" i="1" dirty="0" err="1">
                <a:latin typeface="Blackadder ITC" pitchFamily="82" charset="0"/>
              </a:rPr>
              <a:t>alta</a:t>
            </a:r>
            <a:r>
              <a:rPr lang="en-US" sz="4800" b="1" i="1" dirty="0">
                <a:latin typeface="Blackadder ITC" pitchFamily="82" charset="0"/>
              </a:rPr>
              <a:t> in </a:t>
            </a:r>
            <a:r>
              <a:rPr lang="en-US" sz="4800" b="1" i="1" dirty="0" err="1">
                <a:latin typeface="Blackadder ITC" pitchFamily="82" charset="0"/>
              </a:rPr>
              <a:t>lume,si</a:t>
            </a:r>
            <a:r>
              <a:rPr lang="en-US" sz="4800" b="1" i="1" dirty="0">
                <a:latin typeface="Blackadder ITC" pitchFamily="82" charset="0"/>
              </a:rPr>
              <a:t> as </a:t>
            </a:r>
            <a:r>
              <a:rPr lang="en-US" sz="4800" b="1" i="1" dirty="0" err="1">
                <a:latin typeface="Blackadder ITC" pitchFamily="82" charset="0"/>
              </a:rPr>
              <a:t>vrea</a:t>
            </a:r>
            <a:r>
              <a:rPr lang="en-US" sz="4800" b="1" i="1" dirty="0">
                <a:latin typeface="Blackadder ITC" pitchFamily="82" charset="0"/>
              </a:rPr>
              <a:t> </a:t>
            </a:r>
            <a:r>
              <a:rPr lang="en-US" sz="4800" b="1" i="1" dirty="0" err="1">
                <a:latin typeface="Blackadder ITC" pitchFamily="82" charset="0"/>
              </a:rPr>
              <a:t>sa</a:t>
            </a:r>
            <a:r>
              <a:rPr lang="en-US" sz="4800" b="1" i="1" dirty="0">
                <a:latin typeface="Blackadder ITC" pitchFamily="82" charset="0"/>
              </a:rPr>
              <a:t> fie a mea</a:t>
            </a:r>
            <a:br>
              <a:rPr lang="en-US" sz="4800" b="1" i="1" dirty="0">
                <a:latin typeface="Blackadder ITC" pitchFamily="82" charset="0"/>
              </a:rPr>
            </a:br>
            <a:r>
              <a:rPr lang="en-US" sz="4800" b="1" i="1" dirty="0">
                <a:latin typeface="Blackadder ITC" pitchFamily="82" charset="0"/>
              </a:rPr>
              <a:t>Am </a:t>
            </a:r>
            <a:r>
              <a:rPr lang="en-US" sz="4800" b="1" i="1" dirty="0" err="1">
                <a:latin typeface="Blackadder ITC" pitchFamily="82" charset="0"/>
              </a:rPr>
              <a:t>nevoie</a:t>
            </a:r>
            <a:r>
              <a:rPr lang="en-US" sz="4800" b="1" i="1" dirty="0">
                <a:latin typeface="Blackadder ITC" pitchFamily="82" charset="0"/>
              </a:rPr>
              <a:t> de </a:t>
            </a:r>
            <a:r>
              <a:rPr lang="en-US" sz="4800" b="1" i="1" dirty="0" err="1">
                <a:latin typeface="Blackadder ITC" pitchFamily="82" charset="0"/>
              </a:rPr>
              <a:t>existenta</a:t>
            </a:r>
            <a:r>
              <a:rPr lang="en-US" sz="4800" b="1" i="1" dirty="0">
                <a:latin typeface="Blackadder ITC" pitchFamily="82" charset="0"/>
              </a:rPr>
              <a:t> </a:t>
            </a:r>
            <a:r>
              <a:rPr lang="en-US" sz="4800" b="1" i="1" dirty="0" err="1">
                <a:latin typeface="Blackadder ITC" pitchFamily="82" charset="0"/>
              </a:rPr>
              <a:t>ta</a:t>
            </a:r>
            <a:r>
              <a:rPr lang="en-US" sz="4800" b="1" i="1" dirty="0">
                <a:latin typeface="Blackadder ITC" pitchFamily="82" charset="0"/>
              </a:rPr>
              <a:t/>
            </a:r>
            <a:br>
              <a:rPr lang="en-US" sz="4800" b="1" i="1" dirty="0">
                <a:latin typeface="Blackadder ITC" pitchFamily="82" charset="0"/>
              </a:rPr>
            </a:br>
            <a:r>
              <a:rPr lang="en-US" sz="4800" b="1" i="1" dirty="0">
                <a:latin typeface="Blackadder ITC" pitchFamily="82" charset="0"/>
              </a:rPr>
              <a:t>Sa ma </a:t>
            </a:r>
            <a:r>
              <a:rPr lang="en-US" sz="4800" b="1" i="1" dirty="0" err="1">
                <a:latin typeface="Blackadder ITC" pitchFamily="82" charset="0"/>
              </a:rPr>
              <a:t>imbat</a:t>
            </a:r>
            <a:r>
              <a:rPr lang="en-US" sz="4800" b="1" i="1" dirty="0">
                <a:latin typeface="Blackadder ITC" pitchFamily="82" charset="0"/>
              </a:rPr>
              <a:t> de tine, cat </a:t>
            </a:r>
            <a:r>
              <a:rPr lang="en-US" sz="4800" b="1" i="1" dirty="0" err="1">
                <a:latin typeface="Blackadder ITC" pitchFamily="82" charset="0"/>
              </a:rPr>
              <a:t>viata</a:t>
            </a:r>
            <a:r>
              <a:rPr lang="en-US" sz="4800" b="1" i="1" dirty="0">
                <a:latin typeface="Blackadder ITC" pitchFamily="82" charset="0"/>
              </a:rPr>
              <a:t> </a:t>
            </a:r>
            <a:r>
              <a:rPr lang="en-US" sz="4800" b="1" i="1" dirty="0" err="1">
                <a:latin typeface="Blackadder ITC" pitchFamily="82" charset="0"/>
              </a:rPr>
              <a:t>voi</a:t>
            </a:r>
            <a:r>
              <a:rPr lang="en-US" sz="4800" b="1" i="1" dirty="0">
                <a:latin typeface="Blackadder ITC" pitchFamily="82" charset="0"/>
              </a:rPr>
              <a:t> </a:t>
            </a:r>
            <a:r>
              <a:rPr lang="en-US" sz="4800" b="1" i="1" dirty="0" err="1">
                <a:latin typeface="Blackadder ITC" pitchFamily="82" charset="0"/>
              </a:rPr>
              <a:t>avea</a:t>
            </a:r>
            <a:endParaRPr lang="en-US" sz="4800" b="1" i="1" dirty="0">
              <a:latin typeface="Blackadder ITC" pitchFamily="82" charset="0"/>
            </a:endParaRPr>
          </a:p>
        </p:txBody>
      </p:sp>
    </p:spTree>
  </p:cSld>
  <p:clrMapOvr>
    <a:masterClrMapping/>
  </p:clrMapOvr>
  <p:transition spd="slow" advClick="0" advTm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SCN06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1524000"/>
            <a:ext cx="73914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</a:rPr>
              <a:t>Iubeste</a:t>
            </a:r>
            <a:r>
              <a:rPr lang="en-US" sz="48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</a:rPr>
              <a:t>-ma </a:t>
            </a:r>
            <a:r>
              <a:rPr lang="en-US" sz="480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</a:rPr>
              <a:t>asa</a:t>
            </a:r>
            <a:r>
              <a:rPr lang="en-US" sz="48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</a:rPr>
              <a:t> cum </a:t>
            </a:r>
            <a:r>
              <a:rPr lang="en-US" sz="480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</a:rPr>
              <a:t>te</a:t>
            </a:r>
            <a:r>
              <a:rPr lang="en-US" sz="48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</a:rPr>
              <a:t> </a:t>
            </a:r>
            <a:r>
              <a:rPr lang="en-US" sz="480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</a:rPr>
              <a:t>iubesc</a:t>
            </a:r>
            <a:r>
              <a:rPr lang="en-US" sz="48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</a:rPr>
              <a:t/>
            </a:r>
            <a:br>
              <a:rPr lang="en-US" sz="48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</a:rPr>
            </a:br>
            <a:r>
              <a:rPr lang="en-US" sz="480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</a:rPr>
              <a:t>Ascunde</a:t>
            </a:r>
            <a:r>
              <a:rPr lang="en-US" sz="48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</a:rPr>
              <a:t>-ma in </a:t>
            </a:r>
            <a:r>
              <a:rPr lang="en-US" sz="480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</a:rPr>
              <a:t>gandurile</a:t>
            </a:r>
            <a:r>
              <a:rPr lang="en-US" sz="48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</a:rPr>
              <a:t> </a:t>
            </a:r>
            <a:r>
              <a:rPr lang="en-US" sz="480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</a:rPr>
              <a:t>toate</a:t>
            </a:r>
            <a:r>
              <a:rPr lang="en-US" sz="48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</a:rPr>
              <a:t/>
            </a:r>
            <a:br>
              <a:rPr lang="en-US" sz="48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</a:rPr>
            </a:br>
            <a:r>
              <a:rPr lang="en-US" sz="480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</a:rPr>
              <a:t>Iubeste</a:t>
            </a:r>
            <a:r>
              <a:rPr lang="en-US" sz="48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</a:rPr>
              <a:t>-ma </a:t>
            </a:r>
            <a:r>
              <a:rPr lang="en-US" sz="480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</a:rPr>
              <a:t>asa</a:t>
            </a:r>
            <a:r>
              <a:rPr lang="en-US" sz="48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</a:rPr>
              <a:t> cum </a:t>
            </a:r>
            <a:r>
              <a:rPr lang="en-US" sz="480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</a:rPr>
              <a:t>te</a:t>
            </a:r>
            <a:r>
              <a:rPr lang="en-US" sz="48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</a:rPr>
              <a:t> </a:t>
            </a:r>
            <a:r>
              <a:rPr lang="en-US" sz="480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</a:rPr>
              <a:t>iubesc</a:t>
            </a:r>
            <a:r>
              <a:rPr lang="en-US" sz="48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</a:rPr>
              <a:t/>
            </a:r>
            <a:br>
              <a:rPr lang="en-US" sz="48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</a:rPr>
            </a:br>
            <a:r>
              <a:rPr lang="en-US" sz="480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</a:rPr>
              <a:t>Iubeste</a:t>
            </a:r>
            <a:r>
              <a:rPr lang="en-US" sz="48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</a:rPr>
              <a:t>-ma </a:t>
            </a:r>
            <a:r>
              <a:rPr lang="en-US" sz="480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</a:rPr>
              <a:t>si</a:t>
            </a:r>
            <a:r>
              <a:rPr lang="en-US" sz="48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</a:rPr>
              <a:t> </a:t>
            </a:r>
            <a:r>
              <a:rPr lang="en-US" sz="480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</a:rPr>
              <a:t>sa</a:t>
            </a:r>
            <a:r>
              <a:rPr lang="en-US" sz="48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</a:rPr>
              <a:t> </a:t>
            </a:r>
            <a:r>
              <a:rPr lang="en-US" sz="480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</a:rPr>
              <a:t>fugim</a:t>
            </a:r>
            <a:r>
              <a:rPr lang="en-US" sz="48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</a:rPr>
              <a:t> </a:t>
            </a:r>
            <a:r>
              <a:rPr lang="en-US" sz="480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</a:rPr>
              <a:t>departe</a:t>
            </a:r>
            <a:endParaRPr lang="en-US" sz="480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lackadder ITC" pitchFamily="82" charset="0"/>
            </a:endParaRPr>
          </a:p>
          <a:p>
            <a:endParaRPr lang="en-US" dirty="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SCN07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38100"/>
            <a:ext cx="8839200" cy="5829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 rot="230225">
            <a:off x="2257823" y="960386"/>
            <a:ext cx="55626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C00000"/>
                </a:solidFill>
                <a:latin typeface="Blackadder ITC" pitchFamily="82" charset="0"/>
              </a:rPr>
              <a:t>Iubeste</a:t>
            </a:r>
            <a:r>
              <a:rPr lang="en-US" sz="4400" dirty="0" smtClean="0">
                <a:solidFill>
                  <a:srgbClr val="C00000"/>
                </a:solidFill>
                <a:latin typeface="Blackadder ITC" pitchFamily="82" charset="0"/>
              </a:rPr>
              <a:t>-ma </a:t>
            </a:r>
            <a:r>
              <a:rPr lang="en-US" sz="4400" dirty="0" err="1">
                <a:solidFill>
                  <a:srgbClr val="C00000"/>
                </a:solidFill>
                <a:latin typeface="Blackadder ITC" pitchFamily="82" charset="0"/>
              </a:rPr>
              <a:t>asa</a:t>
            </a:r>
            <a:r>
              <a:rPr lang="en-US" sz="4400" dirty="0">
                <a:solidFill>
                  <a:srgbClr val="C00000"/>
                </a:solidFill>
                <a:latin typeface="Blackadder ITC" pitchFamily="82" charset="0"/>
              </a:rPr>
              <a:t> cum </a:t>
            </a:r>
            <a:r>
              <a:rPr lang="en-US" sz="4400" dirty="0" err="1">
                <a:solidFill>
                  <a:srgbClr val="C00000"/>
                </a:solidFill>
                <a:latin typeface="Blackadder ITC" pitchFamily="82" charset="0"/>
              </a:rPr>
              <a:t>te</a:t>
            </a:r>
            <a:r>
              <a:rPr lang="en-US" sz="4400" dirty="0">
                <a:solidFill>
                  <a:srgbClr val="C00000"/>
                </a:solidFill>
                <a:latin typeface="Blackadder ITC" pitchFamily="82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Blackadder ITC" pitchFamily="82" charset="0"/>
              </a:rPr>
              <a:t>iubesc</a:t>
            </a:r>
            <a:r>
              <a:rPr lang="en-US" sz="4400" dirty="0">
                <a:solidFill>
                  <a:srgbClr val="C00000"/>
                </a:solidFill>
                <a:latin typeface="Blackadder ITC" pitchFamily="82" charset="0"/>
              </a:rPr>
              <a:t/>
            </a:r>
            <a:br>
              <a:rPr lang="en-US" sz="4400" dirty="0">
                <a:solidFill>
                  <a:srgbClr val="C00000"/>
                </a:solidFill>
                <a:latin typeface="Blackadder ITC" pitchFamily="82" charset="0"/>
              </a:rPr>
            </a:br>
            <a:r>
              <a:rPr lang="en-US" sz="4400" dirty="0" err="1">
                <a:solidFill>
                  <a:srgbClr val="C00000"/>
                </a:solidFill>
                <a:latin typeface="Blackadder ITC" pitchFamily="82" charset="0"/>
              </a:rPr>
              <a:t>Pastreaza</a:t>
            </a:r>
            <a:r>
              <a:rPr lang="en-US" sz="4400" dirty="0">
                <a:solidFill>
                  <a:srgbClr val="C00000"/>
                </a:solidFill>
                <a:latin typeface="Blackadder ITC" pitchFamily="82" charset="0"/>
              </a:rPr>
              <a:t>-ma </a:t>
            </a:r>
            <a:r>
              <a:rPr lang="en-US" sz="4400" dirty="0" err="1">
                <a:solidFill>
                  <a:srgbClr val="C00000"/>
                </a:solidFill>
                <a:latin typeface="Blackadder ITC" pitchFamily="82" charset="0"/>
              </a:rPr>
              <a:t>mereu</a:t>
            </a:r>
            <a:r>
              <a:rPr lang="en-US" sz="4400" dirty="0">
                <a:solidFill>
                  <a:srgbClr val="C00000"/>
                </a:solidFill>
                <a:latin typeface="Blackadder ITC" pitchFamily="82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Blackadder ITC" pitchFamily="82" charset="0"/>
              </a:rPr>
              <a:t>doar</a:t>
            </a:r>
            <a:r>
              <a:rPr lang="en-US" sz="4400" dirty="0">
                <a:solidFill>
                  <a:srgbClr val="C00000"/>
                </a:solidFill>
                <a:latin typeface="Blackadder ITC" pitchFamily="82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Blackadder ITC" pitchFamily="82" charset="0"/>
              </a:rPr>
              <a:t>pentru</a:t>
            </a:r>
            <a:r>
              <a:rPr lang="en-US" sz="4400" dirty="0">
                <a:solidFill>
                  <a:srgbClr val="C00000"/>
                </a:solidFill>
                <a:latin typeface="Blackadder ITC" pitchFamily="82" charset="0"/>
              </a:rPr>
              <a:t> tine</a:t>
            </a:r>
            <a:br>
              <a:rPr lang="en-US" sz="4400" dirty="0">
                <a:solidFill>
                  <a:srgbClr val="C00000"/>
                </a:solidFill>
                <a:latin typeface="Blackadder ITC" pitchFamily="82" charset="0"/>
              </a:rPr>
            </a:br>
            <a:r>
              <a:rPr lang="en-US" sz="4400" dirty="0" err="1">
                <a:solidFill>
                  <a:srgbClr val="C00000"/>
                </a:solidFill>
                <a:latin typeface="Blackadder ITC" pitchFamily="82" charset="0"/>
              </a:rPr>
              <a:t>Prin</a:t>
            </a:r>
            <a:r>
              <a:rPr lang="en-US" sz="4400" dirty="0">
                <a:solidFill>
                  <a:srgbClr val="C00000"/>
                </a:solidFill>
                <a:latin typeface="Blackadder ITC" pitchFamily="82" charset="0"/>
              </a:rPr>
              <a:t> tine </a:t>
            </a:r>
            <a:r>
              <a:rPr lang="en-US" sz="4400" dirty="0" err="1">
                <a:solidFill>
                  <a:srgbClr val="C00000"/>
                </a:solidFill>
                <a:latin typeface="Blackadder ITC" pitchFamily="82" charset="0"/>
              </a:rPr>
              <a:t>mai</a:t>
            </a:r>
            <a:r>
              <a:rPr lang="en-US" sz="4400" dirty="0">
                <a:solidFill>
                  <a:srgbClr val="C00000"/>
                </a:solidFill>
                <a:latin typeface="Blackadder ITC" pitchFamily="82" charset="0"/>
              </a:rPr>
              <a:t> exist </a:t>
            </a:r>
            <a:r>
              <a:rPr lang="en-US" sz="4400" dirty="0" err="1">
                <a:solidFill>
                  <a:srgbClr val="C00000"/>
                </a:solidFill>
                <a:latin typeface="Blackadder ITC" pitchFamily="82" charset="0"/>
              </a:rPr>
              <a:t>si</a:t>
            </a:r>
            <a:r>
              <a:rPr lang="en-US" sz="4400" dirty="0">
                <a:solidFill>
                  <a:srgbClr val="C00000"/>
                </a:solidFill>
                <a:latin typeface="Blackadder ITC" pitchFamily="82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Blackadder ITC" pitchFamily="82" charset="0"/>
              </a:rPr>
              <a:t>mai</a:t>
            </a:r>
            <a:r>
              <a:rPr lang="en-US" sz="4400" dirty="0">
                <a:solidFill>
                  <a:srgbClr val="C00000"/>
                </a:solidFill>
                <a:latin typeface="Blackadder ITC" pitchFamily="82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Blackadder ITC" pitchFamily="82" charset="0"/>
              </a:rPr>
              <a:t>respir</a:t>
            </a:r>
            <a:r>
              <a:rPr lang="en-US" sz="4400" dirty="0">
                <a:solidFill>
                  <a:srgbClr val="C00000"/>
                </a:solidFill>
                <a:latin typeface="Blackadder ITC" pitchFamily="82" charset="0"/>
              </a:rPr>
              <a:t/>
            </a:r>
            <a:br>
              <a:rPr lang="en-US" sz="4400" dirty="0">
                <a:solidFill>
                  <a:srgbClr val="C00000"/>
                </a:solidFill>
                <a:latin typeface="Blackadder ITC" pitchFamily="82" charset="0"/>
              </a:rPr>
            </a:br>
            <a:r>
              <a:rPr lang="en-US" sz="4400" dirty="0" err="1">
                <a:solidFill>
                  <a:srgbClr val="C00000"/>
                </a:solidFill>
                <a:latin typeface="Blackadder ITC" pitchFamily="82" charset="0"/>
              </a:rPr>
              <a:t>Iubeste</a:t>
            </a:r>
            <a:r>
              <a:rPr lang="en-US" sz="4400" dirty="0">
                <a:solidFill>
                  <a:srgbClr val="C00000"/>
                </a:solidFill>
                <a:latin typeface="Blackadder ITC" pitchFamily="82" charset="0"/>
              </a:rPr>
              <a:t>-ma cu tine </a:t>
            </a:r>
            <a:r>
              <a:rPr lang="en-US" sz="4400" dirty="0" err="1">
                <a:solidFill>
                  <a:srgbClr val="C00000"/>
                </a:solidFill>
                <a:latin typeface="Blackadder ITC" pitchFamily="82" charset="0"/>
              </a:rPr>
              <a:t>imi</a:t>
            </a:r>
            <a:r>
              <a:rPr lang="en-US" sz="4400" dirty="0">
                <a:solidFill>
                  <a:srgbClr val="C00000"/>
                </a:solidFill>
                <a:latin typeface="Blackadder ITC" pitchFamily="82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Blackadder ITC" pitchFamily="82" charset="0"/>
              </a:rPr>
              <a:t>este</a:t>
            </a:r>
            <a:r>
              <a:rPr lang="en-US" sz="4400" dirty="0">
                <a:solidFill>
                  <a:srgbClr val="C00000"/>
                </a:solidFill>
                <a:latin typeface="Blackadder ITC" pitchFamily="82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Blackadder ITC" pitchFamily="82" charset="0"/>
              </a:rPr>
              <a:t>bine</a:t>
            </a:r>
            <a:endParaRPr lang="en-US" sz="4800" dirty="0">
              <a:solidFill>
                <a:srgbClr val="C00000"/>
              </a:solidFill>
              <a:latin typeface="Blackadder ITC" pitchFamily="82" charset="0"/>
            </a:endParaRPr>
          </a:p>
          <a:p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 advClick="0" advTm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06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600200" y="1219200"/>
            <a:ext cx="5791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latin typeface="Blackadder ITC" pitchFamily="82" charset="0"/>
              </a:rPr>
              <a:t>Am </a:t>
            </a:r>
            <a:r>
              <a:rPr lang="en-US" sz="4000" dirty="0" err="1" smtClean="0">
                <a:solidFill>
                  <a:srgbClr val="FFFF00"/>
                </a:solidFill>
                <a:latin typeface="Blackadder ITC" pitchFamily="82" charset="0"/>
              </a:rPr>
              <a:t>nevoie</a:t>
            </a:r>
            <a:r>
              <a:rPr lang="en-US" sz="4000" dirty="0" smtClean="0">
                <a:solidFill>
                  <a:srgbClr val="FFFF00"/>
                </a:solidFill>
                <a:latin typeface="Blackadder ITC" pitchFamily="82" charset="0"/>
              </a:rPr>
              <a:t> de </a:t>
            </a:r>
            <a:r>
              <a:rPr lang="en-US" sz="4000" dirty="0" err="1" smtClean="0">
                <a:solidFill>
                  <a:srgbClr val="FFFF00"/>
                </a:solidFill>
                <a:latin typeface="Blackadder ITC" pitchFamily="82" charset="0"/>
              </a:rPr>
              <a:t>imbratisarea</a:t>
            </a:r>
            <a:r>
              <a:rPr lang="en-US" sz="4000" dirty="0" smtClean="0">
                <a:solidFill>
                  <a:srgbClr val="FFFF00"/>
                </a:solidFill>
                <a:latin typeface="Blackadder ITC" pitchFamily="8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Blackadder ITC" pitchFamily="82" charset="0"/>
              </a:rPr>
              <a:t>ta</a:t>
            </a:r>
            <a:r>
              <a:rPr lang="en-US" sz="4000" dirty="0" smtClean="0">
                <a:solidFill>
                  <a:srgbClr val="FFFF00"/>
                </a:solidFill>
                <a:latin typeface="Blackadder ITC" pitchFamily="82" charset="0"/>
              </a:rPr>
              <a:t/>
            </a:r>
            <a:br>
              <a:rPr lang="en-US" sz="4000" dirty="0" smtClean="0">
                <a:solidFill>
                  <a:srgbClr val="FFFF00"/>
                </a:solidFill>
                <a:latin typeface="Blackadder ITC" pitchFamily="82" charset="0"/>
              </a:rPr>
            </a:br>
            <a:r>
              <a:rPr lang="en-US" sz="4000" dirty="0" smtClean="0">
                <a:solidFill>
                  <a:srgbClr val="FFFF00"/>
                </a:solidFill>
                <a:latin typeface="Blackadder ITC" pitchFamily="82" charset="0"/>
              </a:rPr>
              <a:t>Sa-</a:t>
            </a:r>
            <a:r>
              <a:rPr lang="en-US" sz="4000" dirty="0" err="1" smtClean="0">
                <a:solidFill>
                  <a:srgbClr val="FFFF00"/>
                </a:solidFill>
                <a:latin typeface="Blackadder ITC" pitchFamily="82" charset="0"/>
              </a:rPr>
              <a:t>ti</a:t>
            </a:r>
            <a:r>
              <a:rPr lang="en-US" sz="4000" dirty="0" smtClean="0">
                <a:solidFill>
                  <a:srgbClr val="FFFF00"/>
                </a:solidFill>
                <a:latin typeface="Blackadder ITC" pitchFamily="8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Blackadder ITC" pitchFamily="82" charset="0"/>
              </a:rPr>
              <a:t>simt</a:t>
            </a:r>
            <a:r>
              <a:rPr lang="en-US" sz="4000" dirty="0" smtClean="0">
                <a:solidFill>
                  <a:srgbClr val="FFFF00"/>
                </a:solidFill>
                <a:latin typeface="Blackadder ITC" pitchFamily="82" charset="0"/>
              </a:rPr>
              <a:t> in </a:t>
            </a:r>
            <a:r>
              <a:rPr lang="en-US" sz="4000" dirty="0" err="1" smtClean="0">
                <a:solidFill>
                  <a:srgbClr val="FFFF00"/>
                </a:solidFill>
                <a:latin typeface="Blackadder ITC" pitchFamily="82" charset="0"/>
              </a:rPr>
              <a:t>ochi</a:t>
            </a:r>
            <a:r>
              <a:rPr lang="en-US" sz="4000" dirty="0" smtClean="0">
                <a:solidFill>
                  <a:srgbClr val="FFFF00"/>
                </a:solidFill>
                <a:latin typeface="Blackadder ITC" pitchFamily="8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Blackadder ITC" pitchFamily="82" charset="0"/>
              </a:rPr>
              <a:t>privirea</a:t>
            </a:r>
            <a:r>
              <a:rPr lang="en-US" sz="4000" dirty="0" smtClean="0">
                <a:solidFill>
                  <a:srgbClr val="FFFF00"/>
                </a:solidFill>
                <a:latin typeface="Blackadder ITC" pitchFamily="82" charset="0"/>
              </a:rPr>
              <a:t>,</a:t>
            </a:r>
            <a:br>
              <a:rPr lang="en-US" sz="4000" dirty="0" smtClean="0">
                <a:solidFill>
                  <a:srgbClr val="FFFF00"/>
                </a:solidFill>
                <a:latin typeface="Blackadder ITC" pitchFamily="82" charset="0"/>
              </a:rPr>
            </a:br>
            <a:r>
              <a:rPr lang="en-US" sz="4000" dirty="0" smtClean="0">
                <a:solidFill>
                  <a:srgbClr val="FFFF00"/>
                </a:solidFill>
                <a:latin typeface="Blackadder ITC" pitchFamily="82" charset="0"/>
              </a:rPr>
              <a:t>Si </a:t>
            </a:r>
            <a:r>
              <a:rPr lang="en-US" sz="4000" dirty="0" err="1" smtClean="0">
                <a:solidFill>
                  <a:srgbClr val="FFFF00"/>
                </a:solidFill>
                <a:latin typeface="Blackadder ITC" pitchFamily="82" charset="0"/>
              </a:rPr>
              <a:t>sa</a:t>
            </a:r>
            <a:r>
              <a:rPr lang="en-US" sz="4000" dirty="0" smtClean="0">
                <a:solidFill>
                  <a:srgbClr val="FFFF00"/>
                </a:solidFill>
                <a:latin typeface="Blackadder ITC" pitchFamily="82" charset="0"/>
              </a:rPr>
              <a:t> ma </a:t>
            </a:r>
            <a:r>
              <a:rPr lang="en-US" sz="4000" dirty="0" err="1" smtClean="0">
                <a:solidFill>
                  <a:srgbClr val="FFFF00"/>
                </a:solidFill>
                <a:latin typeface="Blackadder ITC" pitchFamily="82" charset="0"/>
              </a:rPr>
              <a:t>pierd</a:t>
            </a:r>
            <a:r>
              <a:rPr lang="en-US" sz="4000" dirty="0" smtClean="0">
                <a:solidFill>
                  <a:srgbClr val="FFFF00"/>
                </a:solidFill>
                <a:latin typeface="Blackadder ITC" pitchFamily="82" charset="0"/>
              </a:rPr>
              <a:t> in ea...</a:t>
            </a:r>
            <a:br>
              <a:rPr lang="en-US" sz="4000" dirty="0" smtClean="0">
                <a:solidFill>
                  <a:srgbClr val="FFFF00"/>
                </a:solidFill>
                <a:latin typeface="Blackadder ITC" pitchFamily="82" charset="0"/>
              </a:rPr>
            </a:br>
            <a:r>
              <a:rPr lang="en-US" sz="4000" dirty="0" smtClean="0">
                <a:solidFill>
                  <a:srgbClr val="FFFF00"/>
                </a:solidFill>
                <a:latin typeface="Blackadder ITC" pitchFamily="82" charset="0"/>
              </a:rPr>
              <a:t>Am </a:t>
            </a:r>
            <a:r>
              <a:rPr lang="en-US" sz="4000" dirty="0" err="1" smtClean="0">
                <a:solidFill>
                  <a:srgbClr val="FFFF00"/>
                </a:solidFill>
                <a:latin typeface="Blackadder ITC" pitchFamily="82" charset="0"/>
              </a:rPr>
              <a:t>nevoie</a:t>
            </a:r>
            <a:r>
              <a:rPr lang="en-US" sz="4000" dirty="0" smtClean="0">
                <a:solidFill>
                  <a:srgbClr val="FFFF00"/>
                </a:solidFill>
                <a:latin typeface="Blackadder ITC" pitchFamily="8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Blackadder ITC" pitchFamily="82" charset="0"/>
              </a:rPr>
              <a:t>mereu</a:t>
            </a:r>
            <a:r>
              <a:rPr lang="en-US" sz="4000" dirty="0" smtClean="0">
                <a:solidFill>
                  <a:srgbClr val="FFFF00"/>
                </a:solidFill>
                <a:latin typeface="Blackadder ITC" pitchFamily="82" charset="0"/>
              </a:rPr>
              <a:t> de </a:t>
            </a:r>
            <a:r>
              <a:rPr lang="en-US" sz="4000" dirty="0" err="1" smtClean="0">
                <a:solidFill>
                  <a:srgbClr val="FFFF00"/>
                </a:solidFill>
                <a:latin typeface="Blackadder ITC" pitchFamily="82" charset="0"/>
              </a:rPr>
              <a:t>glasul</a:t>
            </a:r>
            <a:r>
              <a:rPr lang="en-US" sz="4000" dirty="0" smtClean="0">
                <a:solidFill>
                  <a:srgbClr val="FFFF00"/>
                </a:solidFill>
                <a:latin typeface="Blackadder ITC" pitchFamily="82" charset="0"/>
              </a:rPr>
              <a:t> tau</a:t>
            </a:r>
            <a:br>
              <a:rPr lang="en-US" sz="4000" dirty="0" smtClean="0">
                <a:solidFill>
                  <a:srgbClr val="FFFF00"/>
                </a:solidFill>
                <a:latin typeface="Blackadder ITC" pitchFamily="82" charset="0"/>
              </a:rPr>
            </a:br>
            <a:r>
              <a:rPr lang="en-US" sz="4000" dirty="0" smtClean="0">
                <a:solidFill>
                  <a:srgbClr val="FFFF00"/>
                </a:solidFill>
                <a:latin typeface="Blackadder ITC" pitchFamily="82" charset="0"/>
              </a:rPr>
              <a:t>Sa </a:t>
            </a:r>
            <a:r>
              <a:rPr lang="en-US" sz="4000" dirty="0" err="1" smtClean="0">
                <a:solidFill>
                  <a:srgbClr val="FFFF00"/>
                </a:solidFill>
                <a:latin typeface="Blackadder ITC" pitchFamily="82" charset="0"/>
              </a:rPr>
              <a:t>stinga</a:t>
            </a:r>
            <a:r>
              <a:rPr lang="en-US" sz="4000" dirty="0" smtClean="0">
                <a:solidFill>
                  <a:srgbClr val="FFFF00"/>
                </a:solidFill>
                <a:latin typeface="Blackadder ITC" pitchFamily="8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Blackadder ITC" pitchFamily="82" charset="0"/>
              </a:rPr>
              <a:t>indoiala</a:t>
            </a:r>
            <a:r>
              <a:rPr lang="en-US" sz="4000" dirty="0" smtClean="0">
                <a:solidFill>
                  <a:srgbClr val="FFFF00"/>
                </a:solidFill>
                <a:latin typeface="Blackadder ITC" pitchFamily="82" charset="0"/>
              </a:rPr>
              <a:t>...</a:t>
            </a:r>
            <a:r>
              <a:rPr lang="en-US" sz="4000" dirty="0" err="1" smtClean="0">
                <a:solidFill>
                  <a:srgbClr val="FFFF00"/>
                </a:solidFill>
                <a:latin typeface="Blackadder ITC" pitchFamily="82" charset="0"/>
              </a:rPr>
              <a:t>si</a:t>
            </a:r>
            <a:r>
              <a:rPr lang="en-US" sz="4000" dirty="0" smtClean="0">
                <a:solidFill>
                  <a:srgbClr val="FFFF00"/>
                </a:solidFill>
                <a:latin typeface="Blackadder ITC" pitchFamily="82" charset="0"/>
              </a:rPr>
              <a:t> tot </a:t>
            </a:r>
            <a:r>
              <a:rPr lang="en-US" sz="4000" dirty="0" err="1" smtClean="0">
                <a:solidFill>
                  <a:srgbClr val="FFFF00"/>
                </a:solidFill>
                <a:latin typeface="Blackadder ITC" pitchFamily="82" charset="0"/>
              </a:rPr>
              <a:t>ce</a:t>
            </a:r>
            <a:r>
              <a:rPr lang="en-US" sz="4000" dirty="0" smtClean="0">
                <a:solidFill>
                  <a:srgbClr val="FFFF00"/>
                </a:solidFill>
                <a:latin typeface="Blackadder ITC" pitchFamily="8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Blackadder ITC" pitchFamily="82" charset="0"/>
              </a:rPr>
              <a:t>este</a:t>
            </a:r>
            <a:r>
              <a:rPr lang="en-US" sz="4000" dirty="0" smtClean="0">
                <a:solidFill>
                  <a:srgbClr val="FFFF00"/>
                </a:solidFill>
                <a:latin typeface="Blackadder ITC" pitchFamily="8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Blackadder ITC" pitchFamily="82" charset="0"/>
              </a:rPr>
              <a:t>rau</a:t>
            </a:r>
            <a:endParaRPr lang="en-US" sz="4000" dirty="0">
              <a:solidFill>
                <a:srgbClr val="FFFF00"/>
              </a:solidFill>
              <a:latin typeface="Blackadder ITC" pitchFamily="82" charset="0"/>
            </a:endParaRPr>
          </a:p>
        </p:txBody>
      </p:sp>
    </p:spTree>
  </p:cSld>
  <p:clrMapOvr>
    <a:masterClrMapping/>
  </p:clrMapOvr>
  <p:transition advClick="0" advTm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ub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52400"/>
            <a:ext cx="4572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  <a:latin typeface="Blackadder ITC" pitchFamily="82" charset="0"/>
              </a:rPr>
              <a:t>Iubeste</a:t>
            </a:r>
            <a:r>
              <a:rPr lang="en-US" sz="4000" dirty="0" smtClean="0">
                <a:solidFill>
                  <a:schemeClr val="bg1"/>
                </a:solidFill>
                <a:latin typeface="Blackadder ITC" pitchFamily="82" charset="0"/>
              </a:rPr>
              <a:t>-ma </a:t>
            </a:r>
            <a:r>
              <a:rPr lang="en-US" sz="4000" dirty="0" err="1" smtClean="0">
                <a:solidFill>
                  <a:schemeClr val="bg1"/>
                </a:solidFill>
                <a:latin typeface="Blackadder ITC" pitchFamily="82" charset="0"/>
              </a:rPr>
              <a:t>asa</a:t>
            </a:r>
            <a:r>
              <a:rPr lang="en-US" sz="4000" dirty="0" smtClean="0">
                <a:solidFill>
                  <a:schemeClr val="bg1"/>
                </a:solidFill>
                <a:latin typeface="Blackadder ITC" pitchFamily="82" charset="0"/>
              </a:rPr>
              <a:t> cum </a:t>
            </a:r>
            <a:r>
              <a:rPr lang="en-US" sz="4000" dirty="0" err="1" smtClean="0">
                <a:solidFill>
                  <a:schemeClr val="bg1"/>
                </a:solidFill>
                <a:latin typeface="Blackadder ITC" pitchFamily="82" charset="0"/>
              </a:rPr>
              <a:t>te</a:t>
            </a:r>
            <a:r>
              <a:rPr lang="en-US" sz="4000" dirty="0" smtClean="0">
                <a:solidFill>
                  <a:schemeClr val="bg1"/>
                </a:solidFill>
                <a:latin typeface="Blackadder ITC" pitchFamily="8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Blackadder ITC" pitchFamily="82" charset="0"/>
              </a:rPr>
              <a:t>iubesc</a:t>
            </a:r>
            <a:r>
              <a:rPr lang="en-US" sz="4000" dirty="0" smtClean="0">
                <a:solidFill>
                  <a:schemeClr val="bg1"/>
                </a:solidFill>
                <a:latin typeface="Blackadder ITC" pitchFamily="82" charset="0"/>
              </a:rPr>
              <a:t/>
            </a:r>
            <a:br>
              <a:rPr lang="en-US" sz="4000" dirty="0" smtClean="0">
                <a:solidFill>
                  <a:schemeClr val="bg1"/>
                </a:solidFill>
                <a:latin typeface="Blackadder ITC" pitchFamily="82" charset="0"/>
              </a:rPr>
            </a:br>
            <a:r>
              <a:rPr lang="en-US" sz="4000" dirty="0" err="1" smtClean="0">
                <a:solidFill>
                  <a:schemeClr val="bg1"/>
                </a:solidFill>
                <a:latin typeface="Blackadder ITC" pitchFamily="82" charset="0"/>
              </a:rPr>
              <a:t>Pastreaza</a:t>
            </a:r>
            <a:r>
              <a:rPr lang="en-US" sz="4000" dirty="0" smtClean="0">
                <a:solidFill>
                  <a:schemeClr val="bg1"/>
                </a:solidFill>
                <a:latin typeface="Blackadder ITC" pitchFamily="82" charset="0"/>
              </a:rPr>
              <a:t>-ma </a:t>
            </a:r>
            <a:r>
              <a:rPr lang="en-US" sz="4000" dirty="0" err="1" smtClean="0">
                <a:solidFill>
                  <a:schemeClr val="bg1"/>
                </a:solidFill>
                <a:latin typeface="Blackadder ITC" pitchFamily="82" charset="0"/>
              </a:rPr>
              <a:t>mereu</a:t>
            </a:r>
            <a:r>
              <a:rPr lang="en-US" sz="4000" dirty="0" smtClean="0">
                <a:solidFill>
                  <a:schemeClr val="bg1"/>
                </a:solidFill>
                <a:latin typeface="Blackadder ITC" pitchFamily="8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Blackadder ITC" pitchFamily="82" charset="0"/>
              </a:rPr>
              <a:t>doar</a:t>
            </a:r>
            <a:r>
              <a:rPr lang="en-US" sz="4000" dirty="0" smtClean="0">
                <a:solidFill>
                  <a:schemeClr val="bg1"/>
                </a:solidFill>
                <a:latin typeface="Blackadder ITC" pitchFamily="8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Blackadder ITC" pitchFamily="82" charset="0"/>
              </a:rPr>
              <a:t>pentru</a:t>
            </a:r>
            <a:r>
              <a:rPr lang="en-US" sz="4000" dirty="0" smtClean="0">
                <a:solidFill>
                  <a:schemeClr val="bg1"/>
                </a:solidFill>
                <a:latin typeface="Blackadder ITC" pitchFamily="82" charset="0"/>
              </a:rPr>
              <a:t> tine</a:t>
            </a:r>
            <a:br>
              <a:rPr lang="en-US" sz="4000" dirty="0" smtClean="0">
                <a:solidFill>
                  <a:schemeClr val="bg1"/>
                </a:solidFill>
                <a:latin typeface="Blackadder ITC" pitchFamily="82" charset="0"/>
              </a:rPr>
            </a:br>
            <a:r>
              <a:rPr lang="en-US" sz="4000" dirty="0" err="1" smtClean="0">
                <a:solidFill>
                  <a:schemeClr val="bg1"/>
                </a:solidFill>
                <a:latin typeface="Blackadder ITC" pitchFamily="82" charset="0"/>
              </a:rPr>
              <a:t>Prin</a:t>
            </a:r>
            <a:r>
              <a:rPr lang="en-US" sz="4000" dirty="0" smtClean="0">
                <a:solidFill>
                  <a:schemeClr val="bg1"/>
                </a:solidFill>
                <a:latin typeface="Blackadder ITC" pitchFamily="82" charset="0"/>
              </a:rPr>
              <a:t> tine </a:t>
            </a:r>
            <a:r>
              <a:rPr lang="en-US" sz="4000" dirty="0" err="1" smtClean="0">
                <a:solidFill>
                  <a:schemeClr val="bg1"/>
                </a:solidFill>
                <a:latin typeface="Blackadder ITC" pitchFamily="82" charset="0"/>
              </a:rPr>
              <a:t>mai</a:t>
            </a:r>
            <a:r>
              <a:rPr lang="en-US" sz="4000" dirty="0" smtClean="0">
                <a:solidFill>
                  <a:schemeClr val="bg1"/>
                </a:solidFill>
                <a:latin typeface="Blackadder ITC" pitchFamily="82" charset="0"/>
              </a:rPr>
              <a:t> exist </a:t>
            </a:r>
            <a:r>
              <a:rPr lang="en-US" sz="4000" dirty="0" err="1" smtClean="0">
                <a:solidFill>
                  <a:schemeClr val="bg1"/>
                </a:solidFill>
                <a:latin typeface="Blackadder ITC" pitchFamily="82" charset="0"/>
              </a:rPr>
              <a:t>si</a:t>
            </a:r>
            <a:r>
              <a:rPr lang="en-US" sz="4000" dirty="0" smtClean="0">
                <a:solidFill>
                  <a:schemeClr val="bg1"/>
                </a:solidFill>
                <a:latin typeface="Blackadder ITC" pitchFamily="8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Blackadder ITC" pitchFamily="82" charset="0"/>
              </a:rPr>
              <a:t>mai</a:t>
            </a:r>
            <a:r>
              <a:rPr lang="en-US" sz="4000" dirty="0" smtClean="0">
                <a:solidFill>
                  <a:schemeClr val="bg1"/>
                </a:solidFill>
                <a:latin typeface="Blackadder ITC" pitchFamily="8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Blackadder ITC" pitchFamily="82" charset="0"/>
              </a:rPr>
              <a:t>respir</a:t>
            </a:r>
            <a:r>
              <a:rPr lang="en-US" sz="4000" dirty="0" smtClean="0">
                <a:solidFill>
                  <a:schemeClr val="bg1"/>
                </a:solidFill>
                <a:latin typeface="Blackadder ITC" pitchFamily="82" charset="0"/>
              </a:rPr>
              <a:t/>
            </a:r>
            <a:br>
              <a:rPr lang="en-US" sz="4000" dirty="0" smtClean="0">
                <a:solidFill>
                  <a:schemeClr val="bg1"/>
                </a:solidFill>
                <a:latin typeface="Blackadder ITC" pitchFamily="82" charset="0"/>
              </a:rPr>
            </a:br>
            <a:r>
              <a:rPr lang="en-US" sz="4000" dirty="0" err="1" smtClean="0">
                <a:solidFill>
                  <a:schemeClr val="bg1"/>
                </a:solidFill>
                <a:latin typeface="Blackadder ITC" pitchFamily="82" charset="0"/>
              </a:rPr>
              <a:t>Iubeste</a:t>
            </a:r>
            <a:r>
              <a:rPr lang="en-US" sz="4000" dirty="0" smtClean="0">
                <a:solidFill>
                  <a:schemeClr val="bg1"/>
                </a:solidFill>
                <a:latin typeface="Blackadder ITC" pitchFamily="82" charset="0"/>
              </a:rPr>
              <a:t>-ma cu tine </a:t>
            </a:r>
            <a:r>
              <a:rPr lang="en-US" sz="4000" dirty="0" err="1" smtClean="0">
                <a:solidFill>
                  <a:schemeClr val="bg1"/>
                </a:solidFill>
                <a:latin typeface="Blackadder ITC" pitchFamily="82" charset="0"/>
              </a:rPr>
              <a:t>imi</a:t>
            </a:r>
            <a:r>
              <a:rPr lang="en-US" sz="4000" dirty="0" smtClean="0">
                <a:solidFill>
                  <a:schemeClr val="bg1"/>
                </a:solidFill>
                <a:latin typeface="Blackadder ITC" pitchFamily="8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Blackadder ITC" pitchFamily="82" charset="0"/>
              </a:rPr>
              <a:t>este</a:t>
            </a:r>
            <a:r>
              <a:rPr lang="en-US" sz="4000" dirty="0" smtClean="0">
                <a:solidFill>
                  <a:schemeClr val="bg1"/>
                </a:solidFill>
                <a:latin typeface="Blackadder ITC" pitchFamily="8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Blackadder ITC" pitchFamily="82" charset="0"/>
              </a:rPr>
              <a:t>bine</a:t>
            </a:r>
            <a:endParaRPr lang="en-US" sz="4000" dirty="0">
              <a:solidFill>
                <a:schemeClr val="bg1"/>
              </a:solidFill>
              <a:latin typeface="Blackadder ITC" pitchFamily="82" charset="0"/>
            </a:endParaRPr>
          </a:p>
        </p:txBody>
      </p:sp>
    </p:spTree>
  </p:cSld>
  <p:clrMapOvr>
    <a:masterClrMapping/>
  </p:clrMapOvr>
  <p:transition advClick="0" advTm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SCN05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3124200" y="609600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lackadder ITC" pitchFamily="82" charset="0"/>
              </a:rPr>
              <a:t>Iubeste</a:t>
            </a:r>
            <a:r>
              <a:rPr lang="en-US" sz="4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lackadder ITC" pitchFamily="82" charset="0"/>
              </a:rPr>
              <a:t>-ma </a:t>
            </a:r>
            <a:r>
              <a:rPr lang="en-US" sz="4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lackadder ITC" pitchFamily="82" charset="0"/>
              </a:rPr>
              <a:t>asa</a:t>
            </a:r>
            <a:r>
              <a:rPr lang="en-US" sz="4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lackadder ITC" pitchFamily="82" charset="0"/>
              </a:rPr>
              <a:t> cum </a:t>
            </a:r>
            <a:r>
              <a:rPr lang="en-US" sz="4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lackadder ITC" pitchFamily="82" charset="0"/>
              </a:rPr>
              <a:t>te</a:t>
            </a:r>
            <a:r>
              <a:rPr lang="en-US" sz="4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lackadder ITC" pitchFamily="82" charset="0"/>
              </a:rPr>
              <a:t> </a:t>
            </a:r>
            <a:r>
              <a:rPr lang="en-US" sz="4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lackadder ITC" pitchFamily="82" charset="0"/>
              </a:rPr>
              <a:t>iubesc</a:t>
            </a:r>
            <a:r>
              <a:rPr lang="en-US" sz="4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lackadder ITC" pitchFamily="82" charset="0"/>
              </a:rPr>
              <a:t/>
            </a:r>
            <a:br>
              <a:rPr lang="en-US" sz="4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lackadder ITC" pitchFamily="82" charset="0"/>
              </a:rPr>
            </a:br>
            <a:r>
              <a:rPr lang="en-US" sz="4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lackadder ITC" pitchFamily="82" charset="0"/>
              </a:rPr>
              <a:t>Pastreaza</a:t>
            </a:r>
            <a:r>
              <a:rPr lang="en-US" sz="4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lackadder ITC" pitchFamily="82" charset="0"/>
              </a:rPr>
              <a:t>-ma </a:t>
            </a:r>
            <a:r>
              <a:rPr lang="en-US" sz="4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lackadder ITC" pitchFamily="82" charset="0"/>
              </a:rPr>
              <a:t>mereu</a:t>
            </a:r>
            <a:r>
              <a:rPr lang="en-US" sz="4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lackadder ITC" pitchFamily="82" charset="0"/>
              </a:rPr>
              <a:t> </a:t>
            </a:r>
            <a:r>
              <a:rPr lang="en-US" sz="4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lackadder ITC" pitchFamily="82" charset="0"/>
              </a:rPr>
              <a:t>doar</a:t>
            </a:r>
            <a:r>
              <a:rPr lang="en-US" sz="4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lackadder ITC" pitchFamily="82" charset="0"/>
              </a:rPr>
              <a:t> </a:t>
            </a:r>
            <a:r>
              <a:rPr lang="en-US" sz="4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lackadder ITC" pitchFamily="82" charset="0"/>
              </a:rPr>
              <a:t>pentru</a:t>
            </a:r>
            <a:r>
              <a:rPr lang="en-US" sz="4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lackadder ITC" pitchFamily="82" charset="0"/>
              </a:rPr>
              <a:t> tine</a:t>
            </a:r>
            <a:br>
              <a:rPr lang="en-US" sz="4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lackadder ITC" pitchFamily="82" charset="0"/>
              </a:rPr>
            </a:br>
            <a:r>
              <a:rPr lang="en-US" sz="4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lackadder ITC" pitchFamily="82" charset="0"/>
              </a:rPr>
              <a:t>Prin</a:t>
            </a:r>
            <a:r>
              <a:rPr lang="en-US" sz="4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lackadder ITC" pitchFamily="82" charset="0"/>
              </a:rPr>
              <a:t> tine </a:t>
            </a:r>
            <a:r>
              <a:rPr lang="en-US" sz="4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lackadder ITC" pitchFamily="82" charset="0"/>
              </a:rPr>
              <a:t>mai</a:t>
            </a:r>
            <a:r>
              <a:rPr lang="en-US" sz="4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lackadder ITC" pitchFamily="82" charset="0"/>
              </a:rPr>
              <a:t> exist </a:t>
            </a:r>
            <a:r>
              <a:rPr lang="en-US" sz="4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lackadder ITC" pitchFamily="82" charset="0"/>
              </a:rPr>
              <a:t>si</a:t>
            </a:r>
            <a:r>
              <a:rPr lang="en-US" sz="4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lackadder ITC" pitchFamily="82" charset="0"/>
              </a:rPr>
              <a:t> </a:t>
            </a:r>
            <a:r>
              <a:rPr lang="en-US" sz="4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lackadder ITC" pitchFamily="82" charset="0"/>
              </a:rPr>
              <a:t>mai</a:t>
            </a:r>
            <a:r>
              <a:rPr lang="en-US" sz="4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lackadder ITC" pitchFamily="82" charset="0"/>
              </a:rPr>
              <a:t> </a:t>
            </a:r>
            <a:r>
              <a:rPr lang="en-US" sz="4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lackadder ITC" pitchFamily="82" charset="0"/>
              </a:rPr>
              <a:t>respir</a:t>
            </a:r>
            <a:r>
              <a:rPr lang="en-US" sz="4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lackadder ITC" pitchFamily="82" charset="0"/>
              </a:rPr>
              <a:t/>
            </a:r>
            <a:br>
              <a:rPr lang="en-US" sz="4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lackadder ITC" pitchFamily="82" charset="0"/>
              </a:rPr>
            </a:br>
            <a:r>
              <a:rPr lang="en-US" sz="4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lackadder ITC" pitchFamily="82" charset="0"/>
              </a:rPr>
              <a:t>Iubeste</a:t>
            </a:r>
            <a:r>
              <a:rPr lang="en-US" sz="4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lackadder ITC" pitchFamily="82" charset="0"/>
              </a:rPr>
              <a:t>-ma cu tine </a:t>
            </a:r>
            <a:r>
              <a:rPr lang="en-US" sz="4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lackadder ITC" pitchFamily="82" charset="0"/>
              </a:rPr>
              <a:t>imi</a:t>
            </a:r>
            <a:r>
              <a:rPr lang="en-US" sz="4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lackadder ITC" pitchFamily="82" charset="0"/>
              </a:rPr>
              <a:t> </a:t>
            </a:r>
            <a:r>
              <a:rPr lang="en-US" sz="4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lackadder ITC" pitchFamily="82" charset="0"/>
              </a:rPr>
              <a:t>este</a:t>
            </a:r>
            <a:r>
              <a:rPr lang="en-US" sz="4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lackadder ITC" pitchFamily="82" charset="0"/>
              </a:rPr>
              <a:t> </a:t>
            </a:r>
            <a:r>
              <a:rPr lang="en-US" sz="4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lackadder ITC" pitchFamily="82" charset="0"/>
              </a:rPr>
              <a:t>bine</a:t>
            </a:r>
            <a:endParaRPr lang="en-US" sz="4000" dirty="0">
              <a:solidFill>
                <a:schemeClr val="accent5">
                  <a:lumMod val="20000"/>
                  <a:lumOff val="80000"/>
                </a:schemeClr>
              </a:solidFill>
              <a:latin typeface="Blackadder ITC" pitchFamily="82" charset="0"/>
            </a:endParaRPr>
          </a:p>
        </p:txBody>
      </p:sp>
    </p:spTree>
  </p:cSld>
  <p:clrMapOvr>
    <a:masterClrMapping/>
  </p:clrMapOvr>
  <p:transition spd="med" advClick="0" advTm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N06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295400" y="838200"/>
            <a:ext cx="678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Blackadder ITC" pitchFamily="82" charset="0"/>
              </a:rPr>
              <a:t>Iubeste</a:t>
            </a:r>
            <a:r>
              <a:rPr lang="en-US" sz="4800" dirty="0" smtClean="0">
                <a:solidFill>
                  <a:srgbClr val="FF0000"/>
                </a:solidFill>
                <a:latin typeface="Blackadder ITC" pitchFamily="82" charset="0"/>
              </a:rPr>
              <a:t>-ma...</a:t>
            </a:r>
            <a:r>
              <a:rPr lang="en-US" sz="4800" dirty="0" err="1" smtClean="0">
                <a:solidFill>
                  <a:srgbClr val="FF0000"/>
                </a:solidFill>
                <a:latin typeface="Blackadder ITC" pitchFamily="82" charset="0"/>
              </a:rPr>
              <a:t>asa</a:t>
            </a:r>
            <a:r>
              <a:rPr lang="en-US" sz="4800" dirty="0" smtClean="0">
                <a:solidFill>
                  <a:srgbClr val="FF0000"/>
                </a:solidFill>
                <a:latin typeface="Blackadder ITC" pitchFamily="82" charset="0"/>
              </a:rPr>
              <a:t> cum </a:t>
            </a:r>
            <a:r>
              <a:rPr lang="en-US" sz="4800" dirty="0" err="1" smtClean="0">
                <a:solidFill>
                  <a:srgbClr val="FF0000"/>
                </a:solidFill>
                <a:latin typeface="Blackadder ITC" pitchFamily="82" charset="0"/>
              </a:rPr>
              <a:t>te</a:t>
            </a:r>
            <a:r>
              <a:rPr lang="en-US" sz="4800" dirty="0" smtClean="0">
                <a:solidFill>
                  <a:srgbClr val="FF0000"/>
                </a:solidFill>
                <a:latin typeface="Blackadder ITC" pitchFamily="8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Blackadder ITC" pitchFamily="82" charset="0"/>
              </a:rPr>
              <a:t>iubesc</a:t>
            </a:r>
            <a:endParaRPr lang="en-US" sz="4800" dirty="0" smtClean="0">
              <a:solidFill>
                <a:srgbClr val="FF0000"/>
              </a:solidFill>
              <a:latin typeface="Blackadder ITC" pitchFamily="82" charset="0"/>
            </a:endParaRPr>
          </a:p>
          <a:p>
            <a:r>
              <a:rPr lang="en-US" sz="4800" dirty="0" err="1" smtClean="0">
                <a:solidFill>
                  <a:srgbClr val="FF0000"/>
                </a:solidFill>
                <a:latin typeface="Blackadder ITC" pitchFamily="82" charset="0"/>
              </a:rPr>
              <a:t>Iubeste</a:t>
            </a:r>
            <a:r>
              <a:rPr lang="en-US" sz="4800" dirty="0" smtClean="0">
                <a:solidFill>
                  <a:srgbClr val="FF0000"/>
                </a:solidFill>
                <a:latin typeface="Blackadder ITC" pitchFamily="82" charset="0"/>
              </a:rPr>
              <a:t>-ma...</a:t>
            </a:r>
            <a:r>
              <a:rPr lang="en-US" sz="4800" dirty="0" err="1" smtClean="0">
                <a:solidFill>
                  <a:srgbClr val="FF0000"/>
                </a:solidFill>
                <a:latin typeface="Blackadder ITC" pitchFamily="82" charset="0"/>
              </a:rPr>
              <a:t>asa</a:t>
            </a:r>
            <a:r>
              <a:rPr lang="en-US" sz="4800" dirty="0" smtClean="0">
                <a:solidFill>
                  <a:srgbClr val="FF0000"/>
                </a:solidFill>
                <a:latin typeface="Blackadder ITC" pitchFamily="82" charset="0"/>
              </a:rPr>
              <a:t> cum </a:t>
            </a:r>
            <a:r>
              <a:rPr lang="en-US" sz="4800" dirty="0" err="1" smtClean="0">
                <a:solidFill>
                  <a:srgbClr val="FF0000"/>
                </a:solidFill>
                <a:latin typeface="Blackadder ITC" pitchFamily="82" charset="0"/>
              </a:rPr>
              <a:t>te</a:t>
            </a:r>
            <a:r>
              <a:rPr lang="en-US" sz="4800" dirty="0" smtClean="0">
                <a:solidFill>
                  <a:srgbClr val="FF0000"/>
                </a:solidFill>
                <a:latin typeface="Blackadder ITC" pitchFamily="8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Blackadder ITC" pitchFamily="82" charset="0"/>
              </a:rPr>
              <a:t>iubesc</a:t>
            </a:r>
            <a:endParaRPr lang="en-US" sz="4800" dirty="0">
              <a:solidFill>
                <a:srgbClr val="FF0000"/>
              </a:solidFill>
              <a:latin typeface="Blackadder ITC" pitchFamily="82" charset="0"/>
            </a:endParaRPr>
          </a:p>
        </p:txBody>
      </p:sp>
    </p:spTree>
  </p:cSld>
  <p:clrMapOvr>
    <a:masterClrMapping/>
  </p:clrMapOvr>
  <p:transition advClick="0" advTm="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62</Words>
  <Application>Microsoft Office PowerPoint</Application>
  <PresentationFormat>On-screen Show (4:3)</PresentationFormat>
  <Paragraphs>11</Paragraphs>
  <Slides>10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oana</dc:creator>
  <cp:lastModifiedBy>oana</cp:lastModifiedBy>
  <cp:revision>24</cp:revision>
  <dcterms:created xsi:type="dcterms:W3CDTF">2011-06-21T15:13:29Z</dcterms:created>
  <dcterms:modified xsi:type="dcterms:W3CDTF">2011-06-22T19:50:29Z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