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168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06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803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593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789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947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181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84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574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999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379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1FF54-9882-40C2-A719-CDDFA8FA9DE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349DD-E956-4193-9652-E5079DEE7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567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063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8743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2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591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75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95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50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1796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485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7426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532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725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5952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2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837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0386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4113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01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878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995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41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684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76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4499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2662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53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97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Custom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28</cp:revision>
  <dcterms:created xsi:type="dcterms:W3CDTF">2019-06-26T12:05:26Z</dcterms:created>
  <dcterms:modified xsi:type="dcterms:W3CDTF">2019-07-10T17:26:17Z</dcterms:modified>
</cp:coreProperties>
</file>