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66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556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52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40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39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953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92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846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320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13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434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32C7-FF8A-4128-B332-A29EAB188E0C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5D664-58B3-4BE8-98CD-F3E09C790D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86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860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80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899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839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167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55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436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033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93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943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92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0217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3552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093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508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028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65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686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96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23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984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09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16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97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77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045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2019-05-20T05:35:01Z</dcterms:created>
  <dcterms:modified xsi:type="dcterms:W3CDTF">2019-05-23T15:52:22Z</dcterms:modified>
</cp:coreProperties>
</file>