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13CD-A7F6-47E8-B225-109D968F5900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3FF6-15F4-4783-A27B-4B24D97D5C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872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13CD-A7F6-47E8-B225-109D968F5900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3FF6-15F4-4783-A27B-4B24D97D5C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35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13CD-A7F6-47E8-B225-109D968F5900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3FF6-15F4-4783-A27B-4B24D97D5C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5473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13CD-A7F6-47E8-B225-109D968F5900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3FF6-15F4-4783-A27B-4B24D97D5C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5163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13CD-A7F6-47E8-B225-109D968F5900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3FF6-15F4-4783-A27B-4B24D97D5C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7774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13CD-A7F6-47E8-B225-109D968F5900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3FF6-15F4-4783-A27B-4B24D97D5C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4477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13CD-A7F6-47E8-B225-109D968F5900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3FF6-15F4-4783-A27B-4B24D97D5C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2671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13CD-A7F6-47E8-B225-109D968F5900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3FF6-15F4-4783-A27B-4B24D97D5C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6680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13CD-A7F6-47E8-B225-109D968F5900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3FF6-15F4-4783-A27B-4B24D97D5C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9401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13CD-A7F6-47E8-B225-109D968F5900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3FF6-15F4-4783-A27B-4B24D97D5C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49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13CD-A7F6-47E8-B225-109D968F5900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3FF6-15F4-4783-A27B-4B24D97D5C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999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313CD-A7F6-47E8-B225-109D968F5900}" type="datetimeFigureOut">
              <a:rPr lang="en-US" smtClean="0"/>
              <a:pPr/>
              <a:t>4/7/2019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F3FF6-15F4-4783-A27B-4B24D97D5C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012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8637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5309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297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8912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8424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3031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0992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5312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5570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7833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0446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3096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2284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691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2343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5822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6795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6442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098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2362201"/>
            <a:ext cx="90424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7492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4759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823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364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3553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5827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96938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Custom</PresentationFormat>
  <Paragraphs>0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A</cp:lastModifiedBy>
  <cp:revision>27</cp:revision>
  <dcterms:created xsi:type="dcterms:W3CDTF">2019-03-26T09:12:57Z</dcterms:created>
  <dcterms:modified xsi:type="dcterms:W3CDTF">2019-04-07T10:23:18Z</dcterms:modified>
</cp:coreProperties>
</file>