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9" r:id="rId2"/>
    <p:sldId id="278" r:id="rId3"/>
    <p:sldId id="257" r:id="rId4"/>
    <p:sldId id="271" r:id="rId5"/>
    <p:sldId id="272" r:id="rId6"/>
    <p:sldId id="274" r:id="rId7"/>
    <p:sldId id="280" r:id="rId8"/>
    <p:sldId id="273" r:id="rId9"/>
    <p:sldId id="260" r:id="rId10"/>
    <p:sldId id="270" r:id="rId11"/>
    <p:sldId id="277" r:id="rId12"/>
    <p:sldId id="275" r:id="rId13"/>
    <p:sldId id="269" r:id="rId14"/>
    <p:sldId id="276" r:id="rId15"/>
    <p:sldId id="281" r:id="rId16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3" d="100"/>
          <a:sy n="43" d="100"/>
        </p:scale>
        <p:origin x="-194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9BC15-A89A-416F-83B4-1ACED89DA4EB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1CB9C-66CD-406E-999C-39D7B663D7A1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E847-56CE-45F3-8428-60066F1A3EA0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9CBA-857D-47F9-8D61-8839576822EC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E847-56CE-45F3-8428-60066F1A3EA0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9CBA-857D-47F9-8D61-8839576822E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E847-56CE-45F3-8428-60066F1A3EA0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9CBA-857D-47F9-8D61-8839576822E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E847-56CE-45F3-8428-60066F1A3EA0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9CBA-857D-47F9-8D61-8839576822E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E847-56CE-45F3-8428-60066F1A3EA0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F49CBA-857D-47F9-8D61-8839576822E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E847-56CE-45F3-8428-60066F1A3EA0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9CBA-857D-47F9-8D61-8839576822E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E847-56CE-45F3-8428-60066F1A3EA0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9CBA-857D-47F9-8D61-8839576822E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E847-56CE-45F3-8428-60066F1A3EA0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9CBA-857D-47F9-8D61-8839576822E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E847-56CE-45F3-8428-60066F1A3EA0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9CBA-857D-47F9-8D61-8839576822E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E847-56CE-45F3-8428-60066F1A3EA0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9CBA-857D-47F9-8D61-8839576822E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E847-56CE-45F3-8428-60066F1A3EA0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9CBA-857D-47F9-8D61-8839576822E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60E847-56CE-45F3-8428-60066F1A3EA0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F49CBA-857D-47F9-8D61-8839576822EC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9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9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glow-worm-cave-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glow-worm-cave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849262" cy="650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2550730345small198192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2928934"/>
            <a:ext cx="2705098" cy="3381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957102">
            <a:off x="7145980" y="287964"/>
            <a:ext cx="1394526" cy="13945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5720" y="1714488"/>
            <a:ext cx="4286280" cy="157163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</a:t>
            </a:r>
          </a:p>
          <a:p>
            <a:pPr algn="ctr"/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LUNA  y  </a:t>
            </a:r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yo</a:t>
            </a:r>
            <a:endParaRPr lang="en-U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10000">
    <p:dissolve/>
    <p:sndAc>
      <p:stSnd loop="1">
        <p:snd r:embed="rId2" name="Rafaga - La Luna Y Yo_CU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glow-worm-cave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46716514_A_look_to_remember_by_iluvi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6344"/>
            <a:ext cx="4727448" cy="6391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46716514_A_look_to_remember_by_iluvi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168"/>
            <a:ext cx="4644000" cy="6278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nimated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2428924" y="5286388"/>
            <a:ext cx="71438" cy="654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tit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575391">
            <a:off x="6746894" y="587766"/>
            <a:ext cx="1665401" cy="1905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4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origina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854" y="0"/>
            <a:ext cx="9110146" cy="6143644"/>
          </a:xfrm>
        </p:spPr>
      </p:pic>
      <p:pic>
        <p:nvPicPr>
          <p:cNvPr id="5" name="Picture 4" descr="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8856000" cy="5972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740a43d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3500438"/>
            <a:ext cx="1190625" cy="571500"/>
          </a:xfrm>
          <a:prstGeom prst="rect">
            <a:avLst/>
          </a:prstGeom>
        </p:spPr>
      </p:pic>
    </p:spTree>
  </p:cSld>
  <p:clrMapOvr>
    <a:masterClrMapping/>
  </p:clrMapOvr>
  <p:transition spd="slow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7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valentinazelyaeva92639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37452" y="0"/>
            <a:ext cx="520654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valentinazelyaeva9263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000" y="0"/>
            <a:ext cx="5076000" cy="6686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ro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3660624" y="-857279"/>
            <a:ext cx="54120" cy="71438"/>
          </a:xfrm>
          <a:prstGeom prst="rect">
            <a:avLst/>
          </a:prstGeom>
        </p:spPr>
      </p:pic>
      <p:pic>
        <p:nvPicPr>
          <p:cNvPr id="7" name="Picture 6" descr="96236816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071942"/>
            <a:ext cx="242889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glow-worm-cave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08000" cy="6875177"/>
          </a:xfrm>
        </p:spPr>
      </p:pic>
      <p:pic>
        <p:nvPicPr>
          <p:cNvPr id="5" name="Picture 4" descr="30588171288795106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500174"/>
            <a:ext cx="3511997" cy="49346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30588171288795106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929122" y="1357298"/>
            <a:ext cx="71438" cy="100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it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69679">
            <a:off x="6802392" y="502719"/>
            <a:ext cx="1411000" cy="16144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0063707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644" y="1214422"/>
            <a:ext cx="333375" cy="342900"/>
          </a:xfrm>
          <a:prstGeom prst="rect">
            <a:avLst/>
          </a:prstGeom>
        </p:spPr>
      </p:pic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7089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81651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1472" y="357166"/>
            <a:ext cx="8696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Lucida Calligraphy" pitchFamily="66" charset="0"/>
              </a:rPr>
              <a:t>Muzica</a:t>
            </a:r>
            <a:r>
              <a:rPr lang="en-US" sz="2800" dirty="0" smtClean="0">
                <a:solidFill>
                  <a:srgbClr val="0070C0"/>
                </a:solidFill>
                <a:latin typeface="Lucida Calligraphy" pitchFamily="66" charset="0"/>
              </a:rPr>
              <a:t>  :  </a:t>
            </a:r>
            <a:r>
              <a:rPr lang="en-US" sz="2800" dirty="0" err="1" smtClean="0">
                <a:solidFill>
                  <a:srgbClr val="0070C0"/>
                </a:solidFill>
                <a:latin typeface="Lucida Calligraphy" pitchFamily="66" charset="0"/>
              </a:rPr>
              <a:t>Rafaga</a:t>
            </a:r>
            <a:r>
              <a:rPr lang="en-US" sz="2800" dirty="0" smtClean="0">
                <a:solidFill>
                  <a:srgbClr val="0070C0"/>
                </a:solidFill>
                <a:latin typeface="Lucida Calligraphy" pitchFamily="66" charset="0"/>
              </a:rPr>
              <a:t>  ~  La   Luna   Y  </a:t>
            </a:r>
            <a:r>
              <a:rPr lang="en-US" sz="2800" dirty="0" err="1" smtClean="0">
                <a:solidFill>
                  <a:srgbClr val="0070C0"/>
                </a:solidFill>
                <a:latin typeface="Lucida Calligraphy" pitchFamily="66" charset="0"/>
              </a:rPr>
              <a:t>Yo</a:t>
            </a:r>
            <a:r>
              <a:rPr lang="en-US" sz="2800" dirty="0" smtClean="0">
                <a:solidFill>
                  <a:srgbClr val="0070C0"/>
                </a:solidFill>
                <a:latin typeface="Lucida Calligraphy" pitchFamily="66" charset="0"/>
              </a:rPr>
              <a:t>  </a:t>
            </a:r>
            <a:endParaRPr lang="ro-RO" sz="2800" dirty="0">
              <a:solidFill>
                <a:srgbClr val="0070C0"/>
              </a:solidFill>
              <a:latin typeface="Lucida Calligraphy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757459">
            <a:off x="6447538" y="4984346"/>
            <a:ext cx="1487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FIN</a:t>
            </a:r>
            <a:endParaRPr lang="ro-RO" dirty="0">
              <a:solidFill>
                <a:srgbClr val="0070C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69AE-3CD8-4618-889F-2F5FEE4C673B}" type="datetime1">
              <a:rPr lang="ro-RO" smtClean="0">
                <a:solidFill>
                  <a:srgbClr val="0070C0"/>
                </a:solidFill>
              </a:rPr>
              <a:pPr/>
              <a:t>17.05.2011</a:t>
            </a:fld>
            <a:r>
              <a:rPr lang="en-US" dirty="0" smtClean="0">
                <a:solidFill>
                  <a:srgbClr val="0070C0"/>
                </a:solidFill>
              </a:rPr>
              <a:t>     Claudia  </a:t>
            </a:r>
            <a:endParaRPr lang="ro-RO" dirty="0">
              <a:solidFill>
                <a:srgbClr val="0070C0"/>
              </a:solidFill>
            </a:endParaRPr>
          </a:p>
        </p:txBody>
      </p:sp>
      <p:pic>
        <p:nvPicPr>
          <p:cNvPr id="8" name="Picture 7" descr="dov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5929330"/>
            <a:ext cx="530683" cy="61913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6781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1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2142506321_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500042"/>
            <a:ext cx="8072494" cy="5859734"/>
          </a:xfrm>
        </p:spPr>
      </p:pic>
      <p:pic>
        <p:nvPicPr>
          <p:cNvPr id="5" name="Picture 4" descr="2142506321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642918"/>
            <a:ext cx="7786742" cy="5632172"/>
          </a:xfrm>
          <a:prstGeom prst="rect">
            <a:avLst/>
          </a:prstGeom>
        </p:spPr>
      </p:pic>
    </p:spTree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10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mlknf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0"/>
            <a:ext cx="7858180" cy="6786578"/>
          </a:xfrm>
        </p:spPr>
      </p:pic>
      <p:pic>
        <p:nvPicPr>
          <p:cNvPr id="5" name="Picture 4" descr="023100313760108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3048000"/>
            <a:ext cx="2305050" cy="3810000"/>
          </a:xfrm>
          <a:prstGeom prst="rect">
            <a:avLst/>
          </a:prstGeom>
        </p:spPr>
      </p:pic>
      <p:pic>
        <p:nvPicPr>
          <p:cNvPr id="6" name="Picture 5" descr="006370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1357298"/>
            <a:ext cx="333375" cy="342900"/>
          </a:xfrm>
          <a:prstGeom prst="rect">
            <a:avLst/>
          </a:prstGeom>
        </p:spPr>
      </p:pic>
      <p:pic>
        <p:nvPicPr>
          <p:cNvPr id="7" name="Picture 6" descr="tita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590655">
            <a:off x="6840407" y="637116"/>
            <a:ext cx="1152519" cy="1318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b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b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71" y="285728"/>
            <a:ext cx="8405871" cy="6304404"/>
          </a:xfrm>
          <a:prstGeom prst="rect">
            <a:avLst/>
          </a:prstGeom>
        </p:spPr>
      </p:pic>
      <p:pic>
        <p:nvPicPr>
          <p:cNvPr id="6" name="Picture 5" descr="4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0" y="1821180"/>
            <a:ext cx="3429000" cy="3215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goldrose15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997297" flipH="1" flipV="1">
            <a:off x="-1861437" y="3279648"/>
            <a:ext cx="48924" cy="63814"/>
          </a:xfrm>
          <a:prstGeom prst="rect">
            <a:avLst/>
          </a:prstGeom>
        </p:spPr>
      </p:pic>
      <p:pic>
        <p:nvPicPr>
          <p:cNvPr id="8" name="Picture 7" descr="bei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714356"/>
            <a:ext cx="828675" cy="800100"/>
          </a:xfrm>
          <a:prstGeom prst="rect">
            <a:avLst/>
          </a:prstGeom>
        </p:spPr>
      </p:pic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b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296512018119yrg0phpg6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0"/>
            <a:ext cx="2381250" cy="2857500"/>
          </a:xfrm>
          <a:prstGeom prst="rect">
            <a:avLst/>
          </a:prstGeom>
        </p:spPr>
      </p:pic>
      <p:pic>
        <p:nvPicPr>
          <p:cNvPr id="6" name="Picture 5" descr="26557835-66479288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2643182"/>
            <a:ext cx="3714776" cy="3895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10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mlknf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5984" y="0"/>
            <a:ext cx="6858016" cy="6858000"/>
          </a:xfrm>
        </p:spPr>
      </p:pic>
      <p:pic>
        <p:nvPicPr>
          <p:cNvPr id="5" name="Picture 4" descr="blueamethy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05765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006370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7166"/>
            <a:ext cx="333375" cy="342900"/>
          </a:xfrm>
          <a:prstGeom prst="rect">
            <a:avLst/>
          </a:prstGeom>
        </p:spPr>
      </p:pic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10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mlknf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Romantic-couple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3" y="1571612"/>
            <a:ext cx="4762533" cy="4572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it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21178">
            <a:off x="6889249" y="261301"/>
            <a:ext cx="1938337" cy="2217777"/>
          </a:xfrm>
          <a:prstGeom prst="rect">
            <a:avLst/>
          </a:prstGeom>
        </p:spPr>
      </p:pic>
      <p:pic>
        <p:nvPicPr>
          <p:cNvPr id="7" name="Picture 6" descr="0063707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958" y="1214422"/>
            <a:ext cx="333375" cy="342900"/>
          </a:xfrm>
          <a:prstGeom prst="rect">
            <a:avLst/>
          </a:prstGeom>
        </p:spPr>
      </p:pic>
      <p:pic>
        <p:nvPicPr>
          <p:cNvPr id="8" name="Picture 7" descr="Romantic-couple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714488"/>
            <a:ext cx="4167217" cy="4000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4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maria-1c-beautifuls_larg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929322" cy="6858000"/>
          </a:xfrm>
        </p:spPr>
      </p:pic>
      <p:pic>
        <p:nvPicPr>
          <p:cNvPr id="5" name="Picture 4" descr="maria-1c-beautifuls_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0"/>
            <a:ext cx="5715008" cy="6639394"/>
          </a:xfrm>
          <a:prstGeom prst="rect">
            <a:avLst/>
          </a:prstGeom>
        </p:spPr>
      </p:pic>
      <p:pic>
        <p:nvPicPr>
          <p:cNvPr id="6" name="Picture 5" descr="283d082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5143512"/>
            <a:ext cx="1095375" cy="1095375"/>
          </a:xfrm>
          <a:prstGeom prst="rect">
            <a:avLst/>
          </a:prstGeom>
        </p:spPr>
      </p:pic>
    </p:spTree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10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297420766513tf2cdv7107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6858000" cy="6858000"/>
          </a:xfrm>
        </p:spPr>
      </p:pic>
      <p:pic>
        <p:nvPicPr>
          <p:cNvPr id="5" name="Picture 4" descr="297420766513tf2cdv710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0"/>
            <a:ext cx="5000660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ROS1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786322"/>
            <a:ext cx="1304925" cy="1304925"/>
          </a:xfrm>
          <a:prstGeom prst="rect">
            <a:avLst/>
          </a:prstGeom>
        </p:spPr>
      </p:pic>
      <p:pic>
        <p:nvPicPr>
          <p:cNvPr id="7" name="Picture 6" descr="dov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000428" y="1857364"/>
            <a:ext cx="45719" cy="53339"/>
          </a:xfrm>
          <a:prstGeom prst="rect">
            <a:avLst/>
          </a:prstGeom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190</TotalTime>
  <Words>16</Words>
  <Application>Microsoft Office PowerPoint</Application>
  <PresentationFormat>On-screen Show (4:3)</PresentationFormat>
  <Paragraphs>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AlexB</cp:lastModifiedBy>
  <cp:revision>21</cp:revision>
  <dcterms:created xsi:type="dcterms:W3CDTF">2011-05-12T07:09:56Z</dcterms:created>
  <dcterms:modified xsi:type="dcterms:W3CDTF">2011-05-17T19:13:49Z</dcterms:modified>
</cp:coreProperties>
</file>