
<file path=[Content_Types].xml><?xml version="1.0" encoding="utf-8"?>
<Types xmlns="http://schemas.openxmlformats.org/package/2006/content-types">
  <Default Extension="rels" ContentType="application/vnd.openxmlformats-package.relationships+xml"/>
  <Default Extension="xml" ContentType="application/xml"/>
  <Default Extension="emf" ContentType="image/x-emf"/>
  <Default Extension="png" ContentType="image/png"/>
  <Default Extension="mp4" ContentType="video/mp4"/>
  <Default Extension="fntdata" ContentType="application/x-fontdata"/>
  <Default Extension="jpeg" ContentType="image/jpeg"/>
  <Default Extension="mp3" ContentType="audio/m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Lst>
  <p:sldSz type="screen16x9" cy="6858000" cx="12192000"/>
  <p:notesSz cx="6858000" cy="9144000"/>
  <p:embeddedFontLst>
    <p:embeddedFont>
      <p:font typeface="微软雅黑" panose="020B0503020204020204" charset="-122"/>
      <p:regular r:id="rId10"/>
    </p:embeddedFont>
    <p:embeddedFont>
      <p:font typeface="方正舒体" panose="02010601030101010101" pitchFamily="2" charset="-122"/>
      <p:regular r:id="rId11"/>
    </p:embeddedFont>
    <p:embeddedFont>
      <p:font typeface="Calibri" panose="020F0502020204030204" charset="0"/>
      <p:regular r:id="rId12"/>
      <p:bold r:id="rId13"/>
      <p:italic r:id="rId14"/>
      <p:boldItalic r:id="rId15"/>
    </p:embeddedFont>
    <p:embeddedFont>
      <p:font typeface="Calibri Light" panose="020F0302020204030204" charset="0"/>
      <p:regular r:id="rId16"/>
      <p:italic r:id="rId17"/>
    </p:embeddedFont>
  </p:embeddedFontLst>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1DDDC"/>
    <a:srgbClr val="E6ACA9"/>
    <a:srgbClr val="F0EAE2"/>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snapToGrid="0">
      <p:cViewPr varScale="1">
        <p:scale>
          <a:sx n="116" d="100"/>
          <a:sy n="116" d="100"/>
        </p:scale>
        <p:origin x="33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font" Target="fonts/font1.fntdata"/><Relationship Id="rId11" Type="http://schemas.openxmlformats.org/officeDocument/2006/relationships/font" Target="fonts/font2.fntdata"/><Relationship Id="rId12" Type="http://schemas.openxmlformats.org/officeDocument/2006/relationships/font" Target="fonts/font3.fntdata"/><Relationship Id="rId13" Type="http://schemas.openxmlformats.org/officeDocument/2006/relationships/font" Target="fonts/font4.fntdata"/><Relationship Id="rId14" Type="http://schemas.openxmlformats.org/officeDocument/2006/relationships/font" Target="fonts/font5.fntdata"/><Relationship Id="rId15" Type="http://schemas.openxmlformats.org/officeDocument/2006/relationships/font" Target="fonts/font6.fntdata"/><Relationship Id="rId16" Type="http://schemas.openxmlformats.org/officeDocument/2006/relationships/font" Target="fonts/font7.fntdata"/><Relationship Id="rId17" Type="http://schemas.openxmlformats.org/officeDocument/2006/relationships/font" Target="fonts/font8.fntdata"/><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9" name=""/>
        <p:cNvGrpSpPr/>
        <p:nvPr/>
      </p:nvGrpSpPr>
      <p:grpSpPr>
        <a:xfrm>
          <a:off x="0" y="0"/>
          <a:ext cx="0" cy="0"/>
          <a:chOff x="0" y="0"/>
          <a:chExt cx="0" cy="0"/>
        </a:xfrm>
      </p:grpSpPr>
      <p:sp>
        <p:nvSpPr>
          <p:cNvPr id="104867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582"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83" name="日期占位符 3"/>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37" name=""/>
        <p:cNvGrpSpPr/>
        <p:nvPr/>
      </p:nvGrpSpPr>
      <p:grpSpPr>
        <a:xfrm>
          <a:off x="0" y="0"/>
          <a:ext cx="0" cy="0"/>
          <a:chOff x="0" y="0"/>
          <a:chExt cx="0" cy="0"/>
        </a:xfrm>
      </p:grpSpPr>
      <p:sp>
        <p:nvSpPr>
          <p:cNvPr id="1048661" name="标题 1"/>
          <p:cNvSpPr>
            <a:spLocks noGrp="1"/>
          </p:cNvSpPr>
          <p:nvPr>
            <p:ph type="title"/>
          </p:nvPr>
        </p:nvSpPr>
        <p:spPr/>
        <p:txBody>
          <a:bodyPr/>
          <a:p>
            <a:r>
              <a:rPr altLang="en-US" lang="zh-CN" smtClean="0"/>
              <a:t>单击此处编辑母版标题样式</a:t>
            </a:r>
            <a:endParaRPr altLang="en-US" lang="zh-CN"/>
          </a:p>
        </p:txBody>
      </p:sp>
      <p:sp>
        <p:nvSpPr>
          <p:cNvPr id="1048662" name="竖排文字占位符 2"/>
          <p:cNvSpPr>
            <a:spLocks noGrp="1"/>
          </p:cNvSpPr>
          <p:nvPr>
            <p:ph type="body" orient="vert" idx="1"/>
          </p:nvPr>
        </p:nvSpPr>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63" name="日期占位符 3"/>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64" name="页脚占位符 4"/>
          <p:cNvSpPr>
            <a:spLocks noGrp="1"/>
          </p:cNvSpPr>
          <p:nvPr>
            <p:ph type="ftr" sz="quarter" idx="11"/>
          </p:nvPr>
        </p:nvSpPr>
        <p:spPr/>
        <p:txBody>
          <a:bodyPr/>
          <a:p>
            <a:endParaRPr altLang="en-US" lang="zh-CN"/>
          </a:p>
        </p:txBody>
      </p:sp>
      <p:sp>
        <p:nvSpPr>
          <p:cNvPr id="1048665"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 文本">
    <p:spTree>
      <p:nvGrpSpPr>
        <p:cNvPr id="33" name=""/>
        <p:cNvGrpSpPr/>
        <p:nvPr/>
      </p:nvGrpSpPr>
      <p:grpSpPr>
        <a:xfrm>
          <a:off x="0" y="0"/>
          <a:ext cx="0" cy="0"/>
          <a:chOff x="0" y="0"/>
          <a:chExt cx="0" cy="0"/>
        </a:xfrm>
      </p:grpSpPr>
      <p:sp>
        <p:nvSpPr>
          <p:cNvPr id="1048642"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8643" name="竖排文字占位符 2"/>
          <p:cNvSpPr>
            <a:spLocks noGrp="1"/>
          </p:cNvSpPr>
          <p:nvPr>
            <p:ph type="body" orient="vert" idx="1"/>
          </p:nvPr>
        </p:nvSpPr>
        <p:spPr>
          <a:xfrm>
            <a:off x="838200" y="365125"/>
            <a:ext cx="7734300" cy="5811838"/>
          </a:xfrm>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44" name="日期占位符 3"/>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45" name="页脚占位符 4"/>
          <p:cNvSpPr>
            <a:spLocks noGrp="1"/>
          </p:cNvSpPr>
          <p:nvPr>
            <p:ph type="ftr" sz="quarter" idx="11"/>
          </p:nvPr>
        </p:nvSpPr>
        <p:spPr/>
        <p:txBody>
          <a:bodyPr/>
          <a:p>
            <a:endParaRPr altLang="en-US" lang="zh-CN"/>
          </a:p>
        </p:txBody>
      </p:sp>
      <p:sp>
        <p:nvSpPr>
          <p:cNvPr id="1048646"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23" name=""/>
        <p:cNvGrpSpPr/>
        <p:nvPr/>
      </p:nvGrpSpPr>
      <p:grpSpPr>
        <a:xfrm>
          <a:off x="0" y="0"/>
          <a:ext cx="0" cy="0"/>
          <a:chOff x="0" y="0"/>
          <a:chExt cx="0" cy="0"/>
        </a:xfrm>
      </p:grpSpPr>
      <p:sp>
        <p:nvSpPr>
          <p:cNvPr id="1048594" name="标题 1"/>
          <p:cNvSpPr>
            <a:spLocks noGrp="1"/>
          </p:cNvSpPr>
          <p:nvPr>
            <p:ph type="title"/>
          </p:nvPr>
        </p:nvSpPr>
        <p:spPr/>
        <p:txBody>
          <a:bodyPr/>
          <a:p>
            <a:r>
              <a:rPr altLang="en-US" lang="zh-CN" smtClean="0"/>
              <a:t>单击此处编辑母版标题样式</a:t>
            </a:r>
            <a:endParaRPr altLang="en-US" lang="zh-CN"/>
          </a:p>
        </p:txBody>
      </p:sp>
      <p:sp>
        <p:nvSpPr>
          <p:cNvPr id="1048595" name="内容占位符 2"/>
          <p:cNvSpPr>
            <a:spLocks noGrp="1"/>
          </p:cNvSpPr>
          <p:nvPr>
            <p:ph idx="1"/>
          </p:nvPr>
        </p:nvSpPr>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96" name="日期占位符 3"/>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597" name="页脚占位符 4"/>
          <p:cNvSpPr>
            <a:spLocks noGrp="1"/>
          </p:cNvSpPr>
          <p:nvPr>
            <p:ph type="ftr" sz="quarter" idx="11"/>
          </p:nvPr>
        </p:nvSpPr>
        <p:spPr/>
        <p:txBody>
          <a:bodyPr/>
          <a:p>
            <a:endParaRPr altLang="en-US" lang="zh-CN"/>
          </a:p>
        </p:txBody>
      </p:sp>
      <p:sp>
        <p:nvSpPr>
          <p:cNvPr id="1048598"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36" name=""/>
        <p:cNvGrpSpPr/>
        <p:nvPr/>
      </p:nvGrpSpPr>
      <p:grpSpPr>
        <a:xfrm>
          <a:off x="0" y="0"/>
          <a:ext cx="0" cy="0"/>
          <a:chOff x="0" y="0"/>
          <a:chExt cx="0" cy="0"/>
        </a:xfrm>
      </p:grpSpPr>
      <p:sp>
        <p:nvSpPr>
          <p:cNvPr id="1048656"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8657"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endParaRPr altLang="en-US" lang="zh-CN" smtClean="0"/>
          </a:p>
        </p:txBody>
      </p:sp>
      <p:sp>
        <p:nvSpPr>
          <p:cNvPr id="1048658" name="日期占位符 3"/>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59" name="页脚占位符 4"/>
          <p:cNvSpPr>
            <a:spLocks noGrp="1"/>
          </p:cNvSpPr>
          <p:nvPr>
            <p:ph type="ftr" sz="quarter" idx="11"/>
          </p:nvPr>
        </p:nvSpPr>
        <p:spPr/>
        <p:txBody>
          <a:bodyPr/>
          <a:p>
            <a:endParaRPr altLang="en-US" lang="zh-CN"/>
          </a:p>
        </p:txBody>
      </p:sp>
      <p:sp>
        <p:nvSpPr>
          <p:cNvPr id="1048660" name="灯片编号占位符 5"/>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30" name=""/>
        <p:cNvGrpSpPr/>
        <p:nvPr/>
      </p:nvGrpSpPr>
      <p:grpSpPr>
        <a:xfrm>
          <a:off x="0" y="0"/>
          <a:ext cx="0" cy="0"/>
          <a:chOff x="0" y="0"/>
          <a:chExt cx="0" cy="0"/>
        </a:xfrm>
      </p:grpSpPr>
      <p:sp>
        <p:nvSpPr>
          <p:cNvPr id="1048624" name="标题 1"/>
          <p:cNvSpPr>
            <a:spLocks noGrp="1"/>
          </p:cNvSpPr>
          <p:nvPr>
            <p:ph type="title"/>
          </p:nvPr>
        </p:nvSpPr>
        <p:spPr/>
        <p:txBody>
          <a:bodyPr/>
          <a:p>
            <a:r>
              <a:rPr altLang="en-US" lang="zh-CN" smtClean="0"/>
              <a:t>单击此处编辑母版标题样式</a:t>
            </a:r>
            <a:endParaRPr altLang="en-US" lang="zh-CN"/>
          </a:p>
        </p:txBody>
      </p:sp>
      <p:sp>
        <p:nvSpPr>
          <p:cNvPr id="1048625" name="内容占位符 2"/>
          <p:cNvSpPr>
            <a:spLocks noGrp="1"/>
          </p:cNvSpPr>
          <p:nvPr>
            <p:ph sz="half" idx="1"/>
          </p:nvPr>
        </p:nvSpPr>
        <p:spPr>
          <a:xfrm>
            <a:off x="838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26" name="内容占位符 3"/>
          <p:cNvSpPr>
            <a:spLocks noGrp="1"/>
          </p:cNvSpPr>
          <p:nvPr>
            <p:ph sz="half" idx="2"/>
          </p:nvPr>
        </p:nvSpPr>
        <p:spPr>
          <a:xfrm>
            <a:off x="6172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27" name="日期占位符 4"/>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28" name="页脚占位符 5"/>
          <p:cNvSpPr>
            <a:spLocks noGrp="1"/>
          </p:cNvSpPr>
          <p:nvPr>
            <p:ph type="ftr" sz="quarter" idx="11"/>
          </p:nvPr>
        </p:nvSpPr>
        <p:spPr/>
        <p:txBody>
          <a:bodyPr/>
          <a:p>
            <a:endParaRPr altLang="en-US" lang="zh-CN"/>
          </a:p>
        </p:txBody>
      </p:sp>
      <p:sp>
        <p:nvSpPr>
          <p:cNvPr id="1048629" name="灯片编号占位符 6"/>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31" name=""/>
        <p:cNvGrpSpPr/>
        <p:nvPr/>
      </p:nvGrpSpPr>
      <p:grpSpPr>
        <a:xfrm>
          <a:off x="0" y="0"/>
          <a:ext cx="0" cy="0"/>
          <a:chOff x="0" y="0"/>
          <a:chExt cx="0" cy="0"/>
        </a:xfrm>
      </p:grpSpPr>
      <p:sp>
        <p:nvSpPr>
          <p:cNvPr id="1048630"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8631"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632" name="内容占位符 3"/>
          <p:cNvSpPr>
            <a:spLocks noGrp="1"/>
          </p:cNvSpPr>
          <p:nvPr>
            <p:ph sz="half" idx="2"/>
          </p:nvPr>
        </p:nvSpPr>
        <p:spPr>
          <a:xfrm>
            <a:off x="839788" y="2505075"/>
            <a:ext cx="5157787"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33"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634" name="内容占位符 5"/>
          <p:cNvSpPr>
            <a:spLocks noGrp="1"/>
          </p:cNvSpPr>
          <p:nvPr>
            <p:ph sz="quarter" idx="4"/>
          </p:nvPr>
        </p:nvSpPr>
        <p:spPr>
          <a:xfrm>
            <a:off x="6172200" y="2505075"/>
            <a:ext cx="5183188"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35" name="日期占位符 6"/>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36" name="页脚占位符 7"/>
          <p:cNvSpPr>
            <a:spLocks noGrp="1"/>
          </p:cNvSpPr>
          <p:nvPr>
            <p:ph type="ftr" sz="quarter" idx="11"/>
          </p:nvPr>
        </p:nvSpPr>
        <p:spPr/>
        <p:txBody>
          <a:bodyPr/>
          <a:p>
            <a:endParaRPr altLang="en-US" lang="zh-CN"/>
          </a:p>
        </p:txBody>
      </p:sp>
      <p:sp>
        <p:nvSpPr>
          <p:cNvPr id="1048637" name="灯片编号占位符 8"/>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32" name=""/>
        <p:cNvGrpSpPr/>
        <p:nvPr/>
      </p:nvGrpSpPr>
      <p:grpSpPr>
        <a:xfrm>
          <a:off x="0" y="0"/>
          <a:ext cx="0" cy="0"/>
          <a:chOff x="0" y="0"/>
          <a:chExt cx="0" cy="0"/>
        </a:xfrm>
      </p:grpSpPr>
      <p:sp>
        <p:nvSpPr>
          <p:cNvPr id="1048638" name="标题 1"/>
          <p:cNvSpPr>
            <a:spLocks noGrp="1"/>
          </p:cNvSpPr>
          <p:nvPr>
            <p:ph type="title"/>
          </p:nvPr>
        </p:nvSpPr>
        <p:spPr/>
        <p:txBody>
          <a:bodyPr/>
          <a:p>
            <a:r>
              <a:rPr altLang="en-US" lang="zh-CN" smtClean="0"/>
              <a:t>单击此处编辑母版标题样式</a:t>
            </a:r>
            <a:endParaRPr altLang="en-US" lang="zh-CN"/>
          </a:p>
        </p:txBody>
      </p:sp>
      <p:sp>
        <p:nvSpPr>
          <p:cNvPr id="1048639" name="日期占位符 2"/>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40" name="页脚占位符 3"/>
          <p:cNvSpPr>
            <a:spLocks noGrp="1"/>
          </p:cNvSpPr>
          <p:nvPr>
            <p:ph type="ftr" sz="quarter" idx="11"/>
          </p:nvPr>
        </p:nvSpPr>
        <p:spPr/>
        <p:txBody>
          <a:bodyPr/>
          <a:p>
            <a:endParaRPr altLang="en-US" lang="zh-CN"/>
          </a:p>
        </p:txBody>
      </p:sp>
      <p:sp>
        <p:nvSpPr>
          <p:cNvPr id="1048641" name="灯片编号占位符 4"/>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34" name=""/>
        <p:cNvGrpSpPr/>
        <p:nvPr/>
      </p:nvGrpSpPr>
      <p:grpSpPr>
        <a:xfrm>
          <a:off x="0" y="0"/>
          <a:ext cx="0" cy="0"/>
          <a:chOff x="0" y="0"/>
          <a:chExt cx="0" cy="0"/>
        </a:xfrm>
      </p:grpSpPr>
      <p:sp>
        <p:nvSpPr>
          <p:cNvPr id="1048647" name="日期占位符 1"/>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48" name="页脚占位符 2"/>
          <p:cNvSpPr>
            <a:spLocks noGrp="1"/>
          </p:cNvSpPr>
          <p:nvPr>
            <p:ph type="ftr" sz="quarter" idx="11"/>
          </p:nvPr>
        </p:nvSpPr>
        <p:spPr/>
        <p:txBody>
          <a:bodyPr/>
          <a:p>
            <a:endParaRPr altLang="en-US" lang="zh-CN"/>
          </a:p>
        </p:txBody>
      </p:sp>
      <p:sp>
        <p:nvSpPr>
          <p:cNvPr id="1048649" name="灯片编号占位符 3"/>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38" name=""/>
        <p:cNvGrpSpPr/>
        <p:nvPr/>
      </p:nvGrpSpPr>
      <p:grpSpPr>
        <a:xfrm>
          <a:off x="0" y="0"/>
          <a:ext cx="0" cy="0"/>
          <a:chOff x="0" y="0"/>
          <a:chExt cx="0" cy="0"/>
        </a:xfrm>
      </p:grpSpPr>
      <p:sp>
        <p:nvSpPr>
          <p:cNvPr id="1048666"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667"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68"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669" name="日期占位符 4"/>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70" name="页脚占位符 5"/>
          <p:cNvSpPr>
            <a:spLocks noGrp="1"/>
          </p:cNvSpPr>
          <p:nvPr>
            <p:ph type="ftr" sz="quarter" idx="11"/>
          </p:nvPr>
        </p:nvSpPr>
        <p:spPr/>
        <p:txBody>
          <a:bodyPr/>
          <a:p>
            <a:endParaRPr altLang="en-US" lang="zh-CN"/>
          </a:p>
        </p:txBody>
      </p:sp>
      <p:sp>
        <p:nvSpPr>
          <p:cNvPr id="1048671" name="灯片编号占位符 6"/>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35" name=""/>
        <p:cNvGrpSpPr/>
        <p:nvPr/>
      </p:nvGrpSpPr>
      <p:grpSpPr>
        <a:xfrm>
          <a:off x="0" y="0"/>
          <a:ext cx="0" cy="0"/>
          <a:chOff x="0" y="0"/>
          <a:chExt cx="0" cy="0"/>
        </a:xfrm>
      </p:grpSpPr>
      <p:sp>
        <p:nvSpPr>
          <p:cNvPr id="1048650"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651"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52"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653" name="日期占位符 4"/>
          <p:cNvSpPr>
            <a:spLocks noGrp="1"/>
          </p:cNvSpPr>
          <p:nvPr>
            <p:ph type="dt" sz="half" idx="10"/>
          </p:nvPr>
        </p:nvSpPr>
        <p:spPr/>
        <p:txBody>
          <a:bodyPr/>
          <a:p>
            <a:fld id="{D997B5FA-0921-464F-AAE1-844C04324D75}" type="datetimeFigureOut">
              <a:rPr altLang="en-US" lang="zh-CN" smtClean="0"/>
            </a:fld>
            <a:endParaRPr altLang="en-US" lang="zh-CN"/>
          </a:p>
        </p:txBody>
      </p:sp>
      <p:sp>
        <p:nvSpPr>
          <p:cNvPr id="1048654" name="页脚占位符 5"/>
          <p:cNvSpPr>
            <a:spLocks noGrp="1"/>
          </p:cNvSpPr>
          <p:nvPr>
            <p:ph type="ftr" sz="quarter" idx="11"/>
          </p:nvPr>
        </p:nvSpPr>
        <p:spPr/>
        <p:txBody>
          <a:bodyPr/>
          <a:p>
            <a:endParaRPr altLang="en-US" lang="zh-CN"/>
          </a:p>
        </p:txBody>
      </p:sp>
      <p:sp>
        <p:nvSpPr>
          <p:cNvPr id="1048655" name="灯片编号占位符 6"/>
          <p:cNvSpPr>
            <a:spLocks noGrp="1"/>
          </p:cNvSpPr>
          <p:nvPr>
            <p:ph type="sldNum" sz="quarter" idx="12"/>
          </p:nvPr>
        </p:nvSpPr>
        <p:spPr/>
        <p:txBody>
          <a:bodyPr/>
          <a:p>
            <a:fld id="{565CE74E-AB26-4998-AD42-012C4C1AD076}"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997B5FA-0921-464F-AAE1-844C04324D75}"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65CE74E-AB26-4998-AD42-012C4C1AD076}"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2.emf"/><Relationship Id="rId5"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video" Target="../media/media2.mp4"/><Relationship Id="rId2" Type="http://schemas.microsoft.com/office/2007/relationships/media" Target="../media/media2.mp4"/><Relationship Id="rId3" Type="http://schemas.openxmlformats.org/officeDocument/2006/relationships/image" Target="../media/image6.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p:grpSpPr>
      <p:sp>
        <p:nvSpPr>
          <p:cNvPr id="1048586" name="矩形 4"/>
          <p:cNvSpPr/>
          <p:nvPr/>
        </p:nvSpPr>
        <p:spPr>
          <a:xfrm>
            <a:off x="6459854" y="681037"/>
            <a:ext cx="2186940" cy="5708015"/>
          </a:xfrm>
          <a:prstGeom prst="rect"/>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2" name="图片 3" descr="bloom-blossom-dried-1077620"/>
          <p:cNvPicPr>
            <a:picLocks noChangeAspect="1"/>
          </p:cNvPicPr>
          <p:nvPr/>
        </p:nvPicPr>
        <p:blipFill>
          <a:blip xmlns:r="http://schemas.openxmlformats.org/officeDocument/2006/relationships" r:embed="rId1"/>
          <a:srcRect l="28993" r="28993"/>
          <a:stretch>
            <a:fillRect/>
          </a:stretch>
        </p:blipFill>
        <p:spPr>
          <a:xfrm>
            <a:off x="7553325" y="1128395"/>
            <a:ext cx="3870960" cy="5818505"/>
          </a:xfrm>
          <a:prstGeom prst="rect"/>
        </p:spPr>
      </p:pic>
      <p:sp>
        <p:nvSpPr>
          <p:cNvPr id="1048587" name="文本框 34"/>
          <p:cNvSpPr txBox="1"/>
          <p:nvPr/>
        </p:nvSpPr>
        <p:spPr>
          <a:xfrm>
            <a:off x="597535" y="3317240"/>
            <a:ext cx="7682230" cy="891541"/>
          </a:xfrm>
          <a:prstGeom prst="rect"/>
          <a:noFill/>
        </p:spPr>
        <p:txBody>
          <a:bodyPr rtlCol="0" wrap="square">
            <a:spAutoFit/>
          </a:bodyPr>
          <a:p>
            <a:pPr algn="l"/>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G</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r</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i</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g</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o</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r</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e</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 </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V</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i</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e</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r</a:t>
            </a:r>
            <a:r>
              <a:rPr altLang="ro" dirty="0" sz="5400" lang="en-US">
                <a:solidFill>
                  <a:schemeClr val="tx1">
                    <a:lumMod val="65000"/>
                    <a:lumOff val="35000"/>
                  </a:schemeClr>
                </a:solidFill>
                <a:latin typeface="Times New Roman" panose="02020603050405020304" charset="0"/>
                <a:cs typeface="Times New Roman" panose="02020603050405020304" charset="0"/>
                <a:sym typeface="+mn-ea"/>
              </a:rPr>
              <a:t>u</a:t>
            </a:r>
            <a:endParaRPr altLang="zh-CN" dirty="0" sz="5400" lang="en-US">
              <a:solidFill>
                <a:schemeClr val="tx1">
                  <a:lumMod val="65000"/>
                  <a:lumOff val="35000"/>
                </a:schemeClr>
              </a:solidFill>
              <a:latin typeface="Times New Roman" panose="02020603050405020304" charset="0"/>
              <a:cs typeface="Times New Roman" panose="02020603050405020304" charset="0"/>
              <a:sym typeface="+mn-ea"/>
            </a:endParaRPr>
          </a:p>
        </p:txBody>
      </p:sp>
      <p:sp>
        <p:nvSpPr>
          <p:cNvPr id="1048588" name="文本框 11"/>
          <p:cNvSpPr txBox="1"/>
          <p:nvPr/>
        </p:nvSpPr>
        <p:spPr>
          <a:xfrm>
            <a:off x="597535" y="4239260"/>
            <a:ext cx="6955790" cy="1158240"/>
          </a:xfrm>
          <a:prstGeom prst="rect"/>
          <a:noFill/>
        </p:spPr>
        <p:txBody>
          <a:bodyPr rtlCol="0" wrap="square">
            <a:spAutoFit/>
          </a:bodyPr>
          <a:ls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l" fontAlgn="auto" indent="0">
              <a:lnSpc>
                <a:spcPct val="200000"/>
              </a:lnSpc>
            </a:pP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n</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m</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m</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o</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m</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s</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t</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u</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l</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u</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G</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g</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o</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V</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u</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m</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f</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c</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u</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t</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c</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s</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t</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P</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P</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T</a:t>
            </a:r>
            <a:endParaRPr altLang="zh-CN" b="1" dirty="0" sz="1800" i="1" kern="0" lang="en-US" noProof="0">
              <a:ln>
                <a:noFill/>
              </a:ln>
              <a:solidFill>
                <a:srgbClr val="D66565"/>
              </a:solidFill>
              <a:uLnTx/>
              <a:uFillTx/>
              <a:latin typeface="Arial" panose="020B0604020202020204" pitchFamily="34" charset="0"/>
              <a:ea typeface="微软雅黑" panose="020B0503020204020204" charset="-122"/>
              <a:sym typeface="Arial" panose="020B0604020202020204" pitchFamily="34" charset="0"/>
            </a:endParaRPr>
          </a:p>
          <a:p>
            <a:pPr algn="l" fontAlgn="auto" indent="0">
              <a:lnSpc>
                <a:spcPct val="200000"/>
              </a:lnSpc>
            </a:pP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V</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Z</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I</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O</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N</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R</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E</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 </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P</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L</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C</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U</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T</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a:t>
            </a:r>
            <a:r>
              <a:rPr altLang="ro" b="1" dirty="0" sz="1800" i="1" kern="0" lang="en-US" noProof="0">
                <a:ln>
                  <a:noFill/>
                </a:ln>
                <a:solidFill>
                  <a:srgbClr val="D66565"/>
                </a:solidFill>
                <a:latin typeface="Arial" panose="020B0604020202020204" pitchFamily="34" charset="0"/>
                <a:ea typeface="微软雅黑" panose="020B0503020204020204" charset="-122"/>
                <a:sym typeface="Arial" panose="020B0604020202020204" pitchFamily="34" charset="0"/>
              </a:rPr>
              <a:t>!</a:t>
            </a:r>
            <a:endParaRPr altLang="zh-CN" b="1" dirty="0" sz="1800" i="1" kern="0" lang="en-US" noProof="0">
              <a:ln>
                <a:noFill/>
              </a:ln>
              <a:solidFill>
                <a:srgbClr val="D66565"/>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48589" name="文本框 5"/>
          <p:cNvSpPr txBox="1"/>
          <p:nvPr/>
        </p:nvSpPr>
        <p:spPr>
          <a:xfrm>
            <a:off x="597535" y="1685925"/>
            <a:ext cx="6026150" cy="1805940"/>
          </a:xfrm>
          <a:prstGeom prst="rect"/>
          <a:noFill/>
        </p:spPr>
        <p:txBody>
          <a:bodyPr rtlCol="0" wrap="square">
            <a:spAutoFit/>
          </a:bodyPr>
          <a:p>
            <a:pPr algn="l"/>
            <a:r>
              <a:rPr altLang="ro" dirty="0" sz="11500" lang="en-US" noProof="0">
                <a:ln>
                  <a:noFill/>
                </a:ln>
                <a:solidFill>
                  <a:srgbClr val="808080"/>
                </a:solidFill>
                <a:latin typeface="微软雅黑" panose="020B0503020204020204" charset="-122"/>
                <a:ea typeface="微软雅黑" panose="020B0503020204020204" charset="-122"/>
              </a:rPr>
              <a:t>P</a:t>
            </a:r>
            <a:r>
              <a:rPr altLang="ro" dirty="0" sz="11500" lang="en-US" noProof="0">
                <a:ln>
                  <a:noFill/>
                </a:ln>
                <a:solidFill>
                  <a:srgbClr val="808080"/>
                </a:solidFill>
                <a:latin typeface="微软雅黑" panose="020B0503020204020204" charset="-122"/>
                <a:ea typeface="微软雅黑" panose="020B0503020204020204" charset="-122"/>
              </a:rPr>
              <a:t>r</a:t>
            </a:r>
            <a:r>
              <a:rPr altLang="ro" dirty="0" sz="11500" lang="en-US" noProof="0">
                <a:ln>
                  <a:noFill/>
                </a:ln>
                <a:solidFill>
                  <a:srgbClr val="808080"/>
                </a:solidFill>
                <a:latin typeface="微软雅黑" panose="020B0503020204020204" charset="-122"/>
                <a:ea typeface="微软雅黑" panose="020B0503020204020204" charset="-122"/>
              </a:rPr>
              <a:t>o</a:t>
            </a:r>
            <a:r>
              <a:rPr altLang="ro" dirty="0" sz="11500" lang="en-US" noProof="0">
                <a:ln>
                  <a:noFill/>
                </a:ln>
                <a:solidFill>
                  <a:srgbClr val="808080"/>
                </a:solidFill>
                <a:latin typeface="微软雅黑" panose="020B0503020204020204" charset="-122"/>
                <a:ea typeface="微软雅黑" panose="020B0503020204020204" charset="-122"/>
              </a:rPr>
              <a:t>i</a:t>
            </a:r>
            <a:r>
              <a:rPr altLang="ro" dirty="0" sz="11500" lang="en-US" noProof="0">
                <a:ln>
                  <a:noFill/>
                </a:ln>
                <a:solidFill>
                  <a:srgbClr val="808080"/>
                </a:solidFill>
                <a:latin typeface="微软雅黑" panose="020B0503020204020204" charset="-122"/>
                <a:ea typeface="微软雅黑" panose="020B0503020204020204" charset="-122"/>
              </a:rPr>
              <a:t>e</a:t>
            </a:r>
            <a:r>
              <a:rPr altLang="ro" dirty="0" sz="11500" lang="en-US" noProof="0">
                <a:ln>
                  <a:noFill/>
                </a:ln>
                <a:solidFill>
                  <a:srgbClr val="808080"/>
                </a:solidFill>
                <a:latin typeface="微软雅黑" panose="020B0503020204020204" charset="-122"/>
                <a:ea typeface="微软雅黑" panose="020B0503020204020204" charset="-122"/>
              </a:rPr>
              <a:t>c</a:t>
            </a:r>
            <a:r>
              <a:rPr altLang="ro" dirty="0" sz="11500" lang="en-US" noProof="0">
                <a:ln>
                  <a:noFill/>
                </a:ln>
                <a:solidFill>
                  <a:srgbClr val="808080"/>
                </a:solidFill>
                <a:latin typeface="微软雅黑" panose="020B0503020204020204" charset="-122"/>
                <a:ea typeface="微软雅黑" panose="020B0503020204020204" charset="-122"/>
              </a:rPr>
              <a:t>t</a:t>
            </a:r>
            <a:endParaRPr altLang="zh-CN" dirty="0" sz="11500" lang="en-US" noProof="0">
              <a:ln>
                <a:noFill/>
              </a:ln>
              <a:solidFill>
                <a:srgbClr val="808080"/>
              </a:solidFill>
              <a:uLnTx/>
              <a:uFillTx/>
              <a:latin typeface="微软雅黑" panose="020B0503020204020204" charset="-122"/>
              <a:ea typeface="微软雅黑" panose="020B0503020204020204" charset="-122"/>
            </a:endParaRPr>
          </a:p>
        </p:txBody>
      </p:sp>
      <p:sp>
        <p:nvSpPr>
          <p:cNvPr id="1048590" name="矩形 6"/>
          <p:cNvSpPr/>
          <p:nvPr/>
        </p:nvSpPr>
        <p:spPr>
          <a:xfrm>
            <a:off x="-838199" y="121692"/>
            <a:ext cx="1676400" cy="1552575"/>
          </a:xfrm>
          <a:prstGeom prst="rect"/>
          <a:noFill/>
          <a:ln>
            <a:solidFill>
              <a:srgbClr val="F1DD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591" name="矩形 7"/>
          <p:cNvSpPr/>
          <p:nvPr/>
        </p:nvSpPr>
        <p:spPr>
          <a:xfrm>
            <a:off x="10815320" y="5612765"/>
            <a:ext cx="1676400" cy="1552575"/>
          </a:xfrm>
          <a:prstGeom prst="rect"/>
          <a:noFill/>
          <a:ln>
            <a:solidFill>
              <a:srgbClr val="F1DD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3" name=""/>
          <p:cNvPicPr>
            <a:picLocks/>
          </p:cNvPicPr>
          <p:nvPr>
            <a:audioFile r:link="rId2"/>
            <p:extLst>
              <p:ext uri="{DAA4B4D4-6D71-4841-9C94-3DE7FCFB9230}">
                <p14:media xmlns:p14="http://schemas.microsoft.com/office/powerpoint/2010/main" r:embed="rId3"/>
              </p:ext>
            </p:extLst>
          </p:nvPr>
        </p:nvPicPr>
        <p:blipFill>
          <a:blip xmlns:r="http://schemas.openxmlformats.org/officeDocument/2006/relationships" r:embed="rId4"/>
          <a:stretch>
            <a:fillRect/>
          </a:stretch>
        </p:blipFill>
        <p:spPr>
          <a:xfrm rot="0">
            <a:off x="11064285" y="478879"/>
            <a:ext cx="720000" cy="720000"/>
          </a:xfrm>
          <a:prstGeom prst="rect"/>
        </p:spPr>
      </p:pic>
      <p:sp>
        <p:nvSpPr>
          <p:cNvPr id="1048592" name=""/>
          <p:cNvSpPr txBox="1"/>
          <p:nvPr/>
        </p:nvSpPr>
        <p:spPr>
          <a:xfrm>
            <a:off x="6864657" y="-31660"/>
            <a:ext cx="5248296" cy="510540"/>
          </a:xfrm>
          <a:prstGeom prst="rect"/>
        </p:spPr>
        <p:txBody>
          <a:bodyPr rtlCol="0" wrap="square">
            <a:spAutoFit/>
          </a:bodyPr>
          <a:p>
            <a:r>
              <a:rPr altLang="ro" b="0" sz="2800" i="1" lang="en-US" u="sng">
                <a:solidFill>
                  <a:srgbClr val="000000"/>
                </a:solidFill>
              </a:rPr>
              <a:t>R</a:t>
            </a:r>
            <a:r>
              <a:rPr altLang="ro" b="0" sz="2800" i="1" lang="en-US" u="sng">
                <a:solidFill>
                  <a:srgbClr val="000000"/>
                </a:solidFill>
              </a:rPr>
              <a:t>e</a:t>
            </a:r>
            <a:r>
              <a:rPr altLang="ro" b="0" sz="2800" i="1" lang="en-US" u="sng">
                <a:solidFill>
                  <a:srgbClr val="000000"/>
                </a:solidFill>
              </a:rPr>
              <a:t>a</a:t>
            </a:r>
            <a:r>
              <a:rPr altLang="ro" b="0" sz="2800" i="1" lang="en-US" u="sng">
                <a:solidFill>
                  <a:srgbClr val="000000"/>
                </a:solidFill>
              </a:rPr>
              <a:t>l</a:t>
            </a:r>
            <a:r>
              <a:rPr altLang="ro" b="0" sz="2800" i="1" lang="en-US" u="sng">
                <a:solidFill>
                  <a:srgbClr val="000000"/>
                </a:solidFill>
              </a:rPr>
              <a:t>i</a:t>
            </a:r>
            <a:r>
              <a:rPr altLang="ro" b="0" sz="2800" i="1" lang="en-US" u="sng">
                <a:solidFill>
                  <a:srgbClr val="000000"/>
                </a:solidFill>
              </a:rPr>
              <a:t>z</a:t>
            </a:r>
            <a:r>
              <a:rPr altLang="ro" b="0" sz="2800" i="1" lang="en-US" u="sng">
                <a:solidFill>
                  <a:srgbClr val="000000"/>
                </a:solidFill>
              </a:rPr>
              <a:t>a</a:t>
            </a:r>
            <a:r>
              <a:rPr altLang="ro" b="0" sz="2800" i="1" lang="en-US" u="sng">
                <a:solidFill>
                  <a:srgbClr val="000000"/>
                </a:solidFill>
              </a:rPr>
              <a:t>t</a:t>
            </a:r>
            <a:r>
              <a:rPr altLang="ro" b="0" sz="2800" i="1" lang="en-US" u="sng">
                <a:solidFill>
                  <a:srgbClr val="000000"/>
                </a:solidFill>
              </a:rPr>
              <a:t> </a:t>
            </a:r>
            <a:r>
              <a:rPr altLang="ro" b="0" sz="2800" i="1" lang="en-US" u="sng">
                <a:solidFill>
                  <a:srgbClr val="000000"/>
                </a:solidFill>
              </a:rPr>
              <a:t>d</a:t>
            </a:r>
            <a:r>
              <a:rPr altLang="ro" b="0" sz="2800" i="1" lang="en-US" u="sng">
                <a:solidFill>
                  <a:srgbClr val="000000"/>
                </a:solidFill>
              </a:rPr>
              <a:t>e</a:t>
            </a:r>
            <a:r>
              <a:rPr altLang="ro" b="0" sz="2800" i="1" lang="en-US" u="sng">
                <a:solidFill>
                  <a:srgbClr val="000000"/>
                </a:solidFill>
              </a:rPr>
              <a:t> </a:t>
            </a:r>
            <a:r>
              <a:rPr altLang="ro" b="0" sz="2800" i="1" lang="en-US" u="sng">
                <a:solidFill>
                  <a:srgbClr val="000000"/>
                </a:solidFill>
              </a:rPr>
              <a:t>:</a:t>
            </a:r>
            <a:r>
              <a:rPr altLang="ro" b="0" sz="2800" i="1" lang="en-US" u="sng">
                <a:solidFill>
                  <a:srgbClr val="000000"/>
                </a:solidFill>
              </a:rPr>
              <a:t> </a:t>
            </a:r>
            <a:r>
              <a:rPr altLang="ro" b="0" sz="2800" i="1" lang="en-US" u="sng">
                <a:solidFill>
                  <a:srgbClr val="000000"/>
                </a:solidFill>
              </a:rPr>
              <a:t>T</a:t>
            </a:r>
            <a:r>
              <a:rPr altLang="ro" b="0" sz="2800" i="1" lang="en-US" u="sng">
                <a:solidFill>
                  <a:srgbClr val="000000"/>
                </a:solidFill>
              </a:rPr>
              <a:t>i</a:t>
            </a:r>
            <a:r>
              <a:rPr altLang="ro" b="0" sz="2800" i="1" lang="en-US" u="sng">
                <a:solidFill>
                  <a:srgbClr val="000000"/>
                </a:solidFill>
              </a:rPr>
              <a:t>b</a:t>
            </a:r>
            <a:r>
              <a:rPr altLang="ro" b="0" sz="2800" i="1" lang="en-US" u="sng">
                <a:solidFill>
                  <a:srgbClr val="000000"/>
                </a:solidFill>
              </a:rPr>
              <a:t>i</a:t>
            </a:r>
            <a:r>
              <a:rPr altLang="ro" b="0" sz="2800" i="1" lang="en-US" u="sng">
                <a:solidFill>
                  <a:srgbClr val="000000"/>
                </a:solidFill>
              </a:rPr>
              <a:t>r</a:t>
            </a:r>
            <a:r>
              <a:rPr altLang="ro" b="0" sz="2800" i="1" lang="en-US" u="sng">
                <a:solidFill>
                  <a:srgbClr val="000000"/>
                </a:solidFill>
              </a:rPr>
              <a:t>n</a:t>
            </a:r>
            <a:r>
              <a:rPr altLang="ro" b="0" sz="2800" i="1" lang="en-US" u="sng">
                <a:solidFill>
                  <a:srgbClr val="000000"/>
                </a:solidFill>
              </a:rPr>
              <a:t>a</a:t>
            </a:r>
            <a:r>
              <a:rPr altLang="ro" b="0" sz="2800" i="1" lang="en-US" u="sng">
                <a:solidFill>
                  <a:srgbClr val="000000"/>
                </a:solidFill>
              </a:rPr>
              <a:t> </a:t>
            </a:r>
            <a:r>
              <a:rPr altLang="ro" b="0" sz="2800" i="1" lang="en-US" u="sng">
                <a:solidFill>
                  <a:srgbClr val="000000"/>
                </a:solidFill>
              </a:rPr>
              <a:t>M</a:t>
            </a:r>
            <a:r>
              <a:rPr altLang="ro" b="0" sz="2800" i="1" lang="en-US" u="sng">
                <a:solidFill>
                  <a:srgbClr val="000000"/>
                </a:solidFill>
              </a:rPr>
              <a:t>a</a:t>
            </a:r>
            <a:r>
              <a:rPr altLang="ro" b="0" sz="2800" i="1" lang="en-US" u="sng">
                <a:solidFill>
                  <a:srgbClr val="000000"/>
                </a:solidFill>
              </a:rPr>
              <a:t>r</a:t>
            </a:r>
            <a:r>
              <a:rPr altLang="ro" b="0" sz="2800" i="1" lang="en-US" u="sng">
                <a:solidFill>
                  <a:srgbClr val="000000"/>
                </a:solidFill>
              </a:rPr>
              <a:t>i</a:t>
            </a:r>
            <a:r>
              <a:rPr altLang="ro" b="0" sz="2800" i="1" lang="en-US" u="sng">
                <a:solidFill>
                  <a:srgbClr val="000000"/>
                </a:solidFill>
              </a:rPr>
              <a:t>n</a:t>
            </a:r>
            <a:r>
              <a:rPr altLang="ro" b="0" sz="2800" i="1" lang="en-US" u="sng">
                <a:solidFill>
                  <a:srgbClr val="000000"/>
                </a:solidFill>
              </a:rPr>
              <a:t>e</a:t>
            </a:r>
            <a:r>
              <a:rPr altLang="ro" b="0" sz="2800" i="1" lang="en-US" u="sng">
                <a:solidFill>
                  <a:srgbClr val="000000"/>
                </a:solidFill>
              </a:rPr>
              <a:t>l</a:t>
            </a:r>
            <a:r>
              <a:rPr altLang="ro" b="0" sz="2800" i="1" lang="en-US" u="sng">
                <a:solidFill>
                  <a:srgbClr val="000000"/>
                </a:solidFill>
              </a:rPr>
              <a:t>i</a:t>
            </a:r>
            <a:r>
              <a:rPr altLang="ro" b="0" sz="2800" i="1" lang="en-US" u="sng">
                <a:solidFill>
                  <a:srgbClr val="000000"/>
                </a:solidFill>
              </a:rPr>
              <a:t>u</a:t>
            </a:r>
            <a:endParaRPr b="0" sz="2800" i="1" lang="ro-RO" u="sng">
              <a:solidFill>
                <a:srgbClr val="000000"/>
              </a:solidFill>
            </a:endParaRPr>
          </a:p>
        </p:txBody>
      </p:sp>
      <p:sp>
        <p:nvSpPr>
          <p:cNvPr id="1048593" name=""/>
          <p:cNvSpPr/>
          <p:nvPr/>
        </p:nvSpPr>
        <p:spPr>
          <a:xfrm>
            <a:off x="-1524000" y="-1362074"/>
            <a:ext cx="3048000" cy="3048000"/>
          </a:xfrm>
          <a:prstGeom prst="rect"/>
          <a:solidFill>
            <a:srgbClr val="808080"/>
          </a:solidFill>
          <a:ln w="25400">
            <a:solidFill>
              <a:srgbClr val="666666"/>
            </a:solidFill>
          </a:ln>
        </p:spPr>
        <p:txBody>
          <a:bodyPr anchor="ctr"/>
          <a:p>
            <a:pPr algn="ctr"/>
            <a:endParaRPr lang="ro-RO"/>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l" thruBlk="0"/>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4">
                      <p:stCondLst>
                        <p:cond evt="onBegin" delay="0">
                          <p:tn val="2"/>
                        </p:cond>
                      </p:stCondLst>
                      <p:childTnLst>
                        <p:par>
                          <p:cTn fill="hold" id="5">
                            <p:stCondLst>
                              <p:cond evt="onBegin" delay="0"/>
                            </p:stCondLst>
                            <p:childTnLst>
                              <p:par>
                                <p:cTn fill="hold" id="6" nodeType="afterEffect" presetClass="mediacall" presetID="1" presetSubtype="0">
                                  <p:stCondLst>
                                    <p:cond delay="0"/>
                                  </p:stCondLst>
                                  <p:childTnLst>
                                    <p:cmd type="call" cmd="playFrom(0.0)">
                                      <p:cBhvr>
                                        <p:cTn dur="1" fill="hold" id="3"/>
                                        <p:tgtEl>
                                          <p:spTgt spid="20971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vol="80000">
                <p:cTn display="0" fill="hold" id="7" repeatCount="indefinite">
                  <p:stCondLst>
                    <p:cond delay="indefinite"/>
                  </p:stCondLst>
                  <p:endCondLst>
                    <p:cond evt="onStopAudio" delay="0">
                      <p:tgtEl>
                        <p:sldTgt/>
                      </p:tgtEl>
                    </p:cond>
                  </p:endCondLst>
                </p:cTn>
                <p:tgtEl>
                  <p:spTgt spid="209715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p:grpSpPr>
      <p:sp>
        <p:nvSpPr>
          <p:cNvPr id="1048599" name="矩形 21"/>
          <p:cNvSpPr/>
          <p:nvPr/>
        </p:nvSpPr>
        <p:spPr>
          <a:xfrm>
            <a:off x="4148455" y="3705225"/>
            <a:ext cx="6527165" cy="1958340"/>
          </a:xfrm>
          <a:prstGeom prst="rect"/>
          <a:noFill/>
          <a:ln>
            <a:solidFill>
              <a:srgbClr val="F1DD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4" name="图片 1" descr="bloom-blossom-chrysanthemum-38285"/>
          <p:cNvPicPr>
            <a:picLocks noChangeAspect="1"/>
          </p:cNvPicPr>
          <p:nvPr/>
        </p:nvPicPr>
        <p:blipFill>
          <a:blip xmlns:r="http://schemas.openxmlformats.org/officeDocument/2006/relationships" r:embed="rId1"/>
          <a:srcRect t="37525" b="37525"/>
          <a:stretch>
            <a:fillRect/>
          </a:stretch>
        </p:blipFill>
        <p:spPr>
          <a:xfrm>
            <a:off x="-34290" y="656768"/>
            <a:ext cx="12226290" cy="4254500"/>
          </a:xfrm>
          <a:prstGeom prst="rect"/>
        </p:spPr>
      </p:pic>
      <p:sp>
        <p:nvSpPr>
          <p:cNvPr id="1048600" name="矩形 4"/>
          <p:cNvSpPr/>
          <p:nvPr/>
        </p:nvSpPr>
        <p:spPr>
          <a:xfrm>
            <a:off x="1102878" y="1200171"/>
            <a:ext cx="4789102" cy="5486684"/>
          </a:xfrm>
          <a:prstGeom prst="rect"/>
          <a:solidFill>
            <a:srgbClr val="F1D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1" name="文本框 2"/>
          <p:cNvSpPr txBox="1"/>
          <p:nvPr/>
        </p:nvSpPr>
        <p:spPr>
          <a:xfrm>
            <a:off x="1102878" y="1200172"/>
            <a:ext cx="2227580" cy="688340"/>
          </a:xfrm>
          <a:prstGeom prst="rect"/>
          <a:noFill/>
        </p:spPr>
        <p:txBody>
          <a:bodyPr anchor="t" rtlCol="0" wrap="none">
            <a:spAutoFit/>
          </a:bodyPr>
          <a:p>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B</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i</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o</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g</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r</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a</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f</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i</a:t>
            </a:r>
            <a:r>
              <a:rPr altLang="ro"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rPr>
              <a:t>a</a:t>
            </a:r>
            <a:endParaRPr altLang="en-US" b="1" sz="4000" lang="en-US">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48602" name="文本框 3"/>
          <p:cNvSpPr txBox="1"/>
          <p:nvPr/>
        </p:nvSpPr>
        <p:spPr>
          <a:xfrm>
            <a:off x="1281390" y="1803401"/>
            <a:ext cx="4352985" cy="4561840"/>
          </a:xfrm>
          <a:prstGeom prst="rect"/>
          <a:noFill/>
        </p:spPr>
        <p:txBody>
          <a:bodyPr anchor="t" rtlCol="0" wrap="square">
            <a:spAutoFit/>
          </a:bodyPr>
          <a:p>
            <a:pPr algn="just" fontAlgn="auto" indent="0">
              <a:lnSpc>
                <a:spcPct val="200000"/>
              </a:lnSpc>
            </a:pPr>
            <a:r>
              <a:rPr altLang="zh-CN" b="0" dirty="0" sz="1400" i="1" lang="en-US" u="none">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Grigore Vieru s-a născut pe 14 februarie 1935, în satul Pererîta, în familia lui Pavel și Eudochia Vieru, născută Didic. A absolvit școala de 7 clase din satul natal, în anul 1950, după care urmează școala medie din orașul Lipcani, pe care o termină în 1953.</a:t>
            </a:r>
            <a:endParaRPr altLang="zh-CN" b="0" dirty="0" sz="1400" i="1" lang="en-US" u="none">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just" fontAlgn="auto" indent="0">
              <a:lnSpc>
                <a:spcPct val="200000"/>
              </a:lnSpc>
            </a:pPr>
            <a:r>
              <a:rPr altLang="zh-CN" b="0" dirty="0" sz="1400" i="1" lang="en-US" u="none">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În anul 1957 debutează editorial (fiind student) cu o plachetă de versuri pentru copii, Alarma, apreciată de critica literară. În 1958 a absolvit Institutul Pedagogic „Ion Creangă” din Chișinău, facultatea Filologie și Istorie. Se angajează ca redactor la redacția numită revista pentru copii „Scînteia Leninistă</a:t>
            </a:r>
            <a:endParaRPr altLang="zh-CN" b="0" dirty="0" sz="1400" i="1" lang="en-US" u="none">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p:grpSpPr>
      <p:sp>
        <p:nvSpPr>
          <p:cNvPr id="1048603" name="文本框 34"/>
          <p:cNvSpPr txBox="1"/>
          <p:nvPr/>
        </p:nvSpPr>
        <p:spPr>
          <a:xfrm>
            <a:off x="358138" y="-7196455"/>
            <a:ext cx="9932281" cy="7025639"/>
          </a:xfrm>
          <a:prstGeom prst="rect"/>
          <a:noFill/>
        </p:spPr>
        <p:txBody>
          <a:bodyPr rtlCol="0" wrap="square">
            <a:spAutoFit/>
          </a:bodyPr>
          <a:p>
            <a:pPr algn="l"/>
            <a:r>
              <a:rPr altLang="zh-CN" dirty="0" sz="3600" lang="en-US" noProof="0">
                <a:ln>
                  <a:noFill/>
                </a:ln>
                <a:solidFill>
                  <a:schemeClr val="tx1">
                    <a:lumMod val="75000"/>
                    <a:lumOff val="25000"/>
                  </a:schemeClr>
                </a:solidFill>
                <a:latin typeface="Times New Roman" panose="02020603050405020304" charset="0"/>
                <a:ea typeface="方正舒体" panose="02010601030101010101" pitchFamily="2" charset="-122"/>
                <a:cs typeface="Times New Roman" panose="02020603050405020304" charset="0"/>
                <a:sym typeface="+mn-ea"/>
              </a:rPr>
              <a:t>În volumul de poezii pentru copii Trei iezi, ieșit de sub tipar în 1970, se găsea și poezia Curcubeul, în care Vieru, prin metafora curcubeului cu trei culori, elogia drapelul tuturor românilor. Peste câteva zile de la difuzare, cenzura sovietică a retras cartea din librării, dând-o la topit, iar autorul a fost acuzat de diversiune.[12]</a:t>
            </a:r>
            <a:endParaRPr altLang="zh-CN" dirty="0" sz="3600" lang="en-US" noProof="0">
              <a:ln>
                <a:noFill/>
              </a:ln>
              <a:solidFill>
                <a:schemeClr val="tx1">
                  <a:lumMod val="75000"/>
                  <a:lumOff val="25000"/>
                </a:schemeClr>
              </a:solidFill>
              <a:uLnTx/>
              <a:uFillTx/>
              <a:latin typeface="Times New Roman" panose="02020603050405020304" charset="0"/>
              <a:ea typeface="方正舒体" panose="02010601030101010101" pitchFamily="2" charset="-122"/>
              <a:cs typeface="Times New Roman" panose="02020603050405020304" charset="0"/>
              <a:sym typeface="+mn-ea"/>
            </a:endParaRPr>
          </a:p>
          <a:p>
            <a:pPr algn="l"/>
            <a:r>
              <a:rPr altLang="zh-CN" dirty="0" sz="3600" lang="en-US" noProof="0">
                <a:ln>
                  <a:noFill/>
                </a:ln>
                <a:solidFill>
                  <a:schemeClr val="tx1">
                    <a:lumMod val="75000"/>
                    <a:lumOff val="25000"/>
                  </a:schemeClr>
                </a:solidFill>
                <a:latin typeface="Times New Roman" panose="02020603050405020304" charset="0"/>
                <a:ea typeface="方正舒体" panose="02010601030101010101" pitchFamily="2" charset="-122"/>
                <a:cs typeface="Times New Roman" panose="02020603050405020304" charset="0"/>
                <a:sym typeface="+mn-ea"/>
              </a:rPr>
              <a:t>Tot în 1970, apare și Abecedarul, elaborat de Vieru în colaborare cu scriitorul Spiridon Vangheli. De pe acest manual, modificat întrucâtva de-a lungul timpului, învață și astazi micii basar</a:t>
            </a:r>
            <a:r>
              <a:rPr altLang="zh-CN" dirty="0" sz="3600" lang="en-US" noProof="0">
                <a:ln>
                  <a:noFill/>
                </a:ln>
                <a:solidFill>
                  <a:schemeClr val="tx1">
                    <a:lumMod val="75000"/>
                    <a:lumOff val="25000"/>
                  </a:schemeClr>
                </a:solidFill>
                <a:latin typeface="Times New Roman" panose="02020603050405020304" charset="0"/>
                <a:ea typeface="方正舒体" panose="02010601030101010101" pitchFamily="2" charset="-122"/>
                <a:cs typeface="Times New Roman" panose="02020603050405020304" charset="0"/>
                <a:sym typeface="+mn-ea"/>
              </a:rPr>
              <a:t>]</a:t>
            </a:r>
            <a:endParaRPr altLang="zh-CN" dirty="0" sz="3600" lang="en-US" noProof="0">
              <a:ln>
                <a:noFill/>
              </a:ln>
              <a:solidFill>
                <a:schemeClr val="tx1">
                  <a:lumMod val="75000"/>
                  <a:lumOff val="25000"/>
                </a:schemeClr>
              </a:solidFill>
              <a:uLnTx/>
              <a:uFillTx/>
              <a:latin typeface="Times New Roman" panose="02020603050405020304" charset="0"/>
              <a:ea typeface="方正舒体" panose="02010601030101010101" pitchFamily="2" charset="-122"/>
              <a:cs typeface="Times New Roman" panose="02020603050405020304" charset="0"/>
              <a:sym typeface="+mn-ea"/>
            </a:endParaRPr>
          </a:p>
        </p:txBody>
      </p:sp>
      <p:sp>
        <p:nvSpPr>
          <p:cNvPr id="1048604" name="文本框 8"/>
          <p:cNvSpPr txBox="1"/>
          <p:nvPr/>
        </p:nvSpPr>
        <p:spPr>
          <a:xfrm>
            <a:off x="1866900" y="4124960"/>
            <a:ext cx="5785485" cy="294640"/>
          </a:xfrm>
          <a:prstGeom prst="rect"/>
          <a:noFill/>
        </p:spPr>
        <p:txBody>
          <a:bodyPr rtlCol="0" wrap="square">
            <a:spAutoFit/>
          </a:bodyPr>
          <a:ls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l" fontAlgn="auto" indent="0">
              <a:lnSpc>
                <a:spcPct val="200000"/>
              </a:lnSpc>
            </a:pPr>
            <a:endParaRPr altLang="zh-CN" dirty="0" sz="700" kern="0" lang="en-US" noProof="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48605" name="矩形 2"/>
          <p:cNvSpPr/>
          <p:nvPr/>
        </p:nvSpPr>
        <p:spPr>
          <a:xfrm>
            <a:off x="1596389" y="5808875"/>
            <a:ext cx="541020" cy="561975"/>
          </a:xfrm>
          <a:prstGeom prst="rect"/>
          <a:solidFill>
            <a:srgbClr val="98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6" name=""/>
          <p:cNvSpPr txBox="1"/>
          <p:nvPr/>
        </p:nvSpPr>
        <p:spPr>
          <a:xfrm>
            <a:off x="1866900" y="1388322"/>
            <a:ext cx="4572000" cy="4701540"/>
          </a:xfrm>
          <a:prstGeom prst="rect"/>
        </p:spPr>
        <p:txBody>
          <a:bodyPr rtlCol="0" wrap="square">
            <a:spAutoFit/>
          </a:bodyPr>
          <a:p>
            <a:r>
              <a:rPr sz="2800" lang="ro-RO">
                <a:solidFill>
                  <a:srgbClr val="000000"/>
                </a:solidFill>
              </a:rPr>
              <a:t>În volumul de poezii pentru copii Trei iezi, ieșit de sub tipar în 1970, se găsea și poezia Curcubeul, în care Vieru, prin metafora curcubeului cu trei culori, elogia drapelul tuturor românilor. Peste câteva zile de la Abecedarul, elaborat de Vieru în colaborare cu scriitorul Spiridon Vangheli. </a:t>
            </a:r>
            <a:r>
              <a:rPr sz="2800" lang="ro-RO">
                <a:solidFill>
                  <a:srgbClr val="000000"/>
                </a:solidFill>
              </a:rPr>
              <a:t> </a:t>
            </a:r>
            <a:endParaRPr sz="2800" lang="ro-RO">
              <a:solidFill>
                <a:srgbClr val="000000"/>
              </a:solidFill>
            </a:endParaRPr>
          </a:p>
        </p:txBody>
      </p:sp>
      <p:sp>
        <p:nvSpPr>
          <p:cNvPr id="1048607" name=""/>
          <p:cNvSpPr/>
          <p:nvPr/>
        </p:nvSpPr>
        <p:spPr>
          <a:xfrm>
            <a:off x="7000735" y="1388322"/>
            <a:ext cx="3048000" cy="4170030"/>
          </a:xfrm>
          <a:prstGeom prst="rect"/>
          <a:solidFill>
            <a:srgbClr val="CCFECC"/>
          </a:solidFill>
          <a:ln w="25400">
            <a:solidFill>
              <a:srgbClr val="666666"/>
            </a:solidFill>
          </a:ln>
        </p:spPr>
        <p:txBody>
          <a:bodyPr anchor="ctr"/>
          <a:p>
            <a:pPr algn="ctr"/>
            <a:endParaRPr lang="ro-RO"/>
          </a:p>
        </p:txBody>
      </p:sp>
      <p:pic>
        <p:nvPicPr>
          <p:cNvPr id="2097155" name=""/>
          <p:cNvPicPr>
            <a:picLocks/>
          </p:cNvPicPr>
          <p:nvPr/>
        </p:nvPicPr>
        <p:blipFill>
          <a:blip xmlns:r="http://schemas.openxmlformats.org/officeDocument/2006/relationships" r:embed="rId1"/>
          <a:stretch>
            <a:fillRect/>
          </a:stretch>
        </p:blipFill>
        <p:spPr>
          <a:xfrm rot="0">
            <a:off x="8524735" y="2100684"/>
            <a:ext cx="3188119" cy="3989178"/>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p:grpSpPr>
      <p:sp>
        <p:nvSpPr>
          <p:cNvPr id="1048608" name="矩形 9"/>
          <p:cNvSpPr/>
          <p:nvPr/>
        </p:nvSpPr>
        <p:spPr>
          <a:xfrm rot="1920000">
            <a:off x="1203325" y="-1115060"/>
            <a:ext cx="863600" cy="7869555"/>
          </a:xfrm>
          <a:prstGeom prst="rect"/>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6" name="图片 2" descr="bloom-blossom-flora-730752"/>
          <p:cNvPicPr>
            <a:picLocks noChangeAspect="1"/>
          </p:cNvPicPr>
          <p:nvPr/>
        </p:nvPicPr>
        <p:blipFill>
          <a:blip xmlns:r="http://schemas.openxmlformats.org/officeDocument/2006/relationships" r:embed="rId1"/>
          <a:srcRect t="2814" b="2814"/>
          <a:stretch>
            <a:fillRect/>
          </a:stretch>
        </p:blipFill>
        <p:spPr>
          <a:xfrm>
            <a:off x="1360805" y="1411605"/>
            <a:ext cx="4035425" cy="4035425"/>
          </a:xfrm>
          <a:prstGeom prst="ellipse"/>
        </p:spPr>
      </p:pic>
      <p:sp>
        <p:nvSpPr>
          <p:cNvPr id="1048609" name="矩形 6"/>
          <p:cNvSpPr/>
          <p:nvPr/>
        </p:nvSpPr>
        <p:spPr>
          <a:xfrm rot="1920000">
            <a:off x="4991735" y="-885190"/>
            <a:ext cx="111760" cy="2232025"/>
          </a:xfrm>
          <a:prstGeom prst="rect"/>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0" name="矩形 3"/>
          <p:cNvSpPr/>
          <p:nvPr/>
        </p:nvSpPr>
        <p:spPr>
          <a:xfrm rot="1920000">
            <a:off x="1116330" y="5424170"/>
            <a:ext cx="873760" cy="2232025"/>
          </a:xfrm>
          <a:prstGeom prst="rect"/>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cxnSp>
        <p:nvCxnSpPr>
          <p:cNvPr id="3145728" name="直接连接符 7"/>
          <p:cNvCxnSpPr>
            <a:cxnSpLocks/>
          </p:cNvCxnSpPr>
          <p:nvPr/>
        </p:nvCxnSpPr>
        <p:spPr>
          <a:xfrm flipH="1">
            <a:off x="467360" y="5764530"/>
            <a:ext cx="893445" cy="1549400"/>
          </a:xfrm>
          <a:prstGeom prst="line"/>
          <a:ln>
            <a:solidFill>
              <a:srgbClr val="F1DDDC"/>
            </a:solidFill>
          </a:ln>
        </p:spPr>
        <p:style>
          <a:lnRef idx="1">
            <a:schemeClr val="accent1"/>
          </a:lnRef>
          <a:fillRef idx="0">
            <a:schemeClr val="accent1"/>
          </a:fillRef>
          <a:effectRef idx="0">
            <a:schemeClr val="accent1"/>
          </a:effectRef>
          <a:fontRef idx="minor">
            <a:schemeClr val="tx1"/>
          </a:fontRef>
        </p:style>
      </p:cxnSp>
      <p:sp>
        <p:nvSpPr>
          <p:cNvPr id="1048611" name=""/>
          <p:cNvSpPr/>
          <p:nvPr/>
        </p:nvSpPr>
        <p:spPr>
          <a:xfrm>
            <a:off x="6131583" y="562341"/>
            <a:ext cx="4994752" cy="5824777"/>
          </a:xfrm>
          <a:prstGeom prst="rect"/>
          <a:solidFill>
            <a:srgbClr val="808080"/>
          </a:solidFill>
          <a:ln w="25400">
            <a:solidFill>
              <a:srgbClr val="666666"/>
            </a:solidFill>
          </a:ln>
        </p:spPr>
        <p:txBody>
          <a:bodyPr anchor="ctr"/>
          <a:p>
            <a:pPr algn="ctr"/>
            <a:endParaRPr lang="ro-RO"/>
          </a:p>
        </p:txBody>
      </p:sp>
      <p:sp>
        <p:nvSpPr>
          <p:cNvPr id="1048612" name="文本框 8"/>
          <p:cNvSpPr txBox="1"/>
          <p:nvPr/>
        </p:nvSpPr>
        <p:spPr>
          <a:xfrm>
            <a:off x="6165716" y="487679"/>
            <a:ext cx="4630420" cy="5882640"/>
          </a:xfrm>
          <a:prstGeom prst="rect"/>
          <a:solidFill>
            <a:srgbClr val="808080"/>
          </a:solidFill>
        </p:spPr>
        <p:txBody>
          <a:bodyPr rtlCol="0" wrap="square">
            <a:spAutoFit/>
          </a:bodyPr>
          <a:ls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l" fontAlgn="auto" indent="0">
              <a:lnSpc>
                <a:spcPct val="200000"/>
              </a:lnSpc>
            </a:pPr>
            <a:r>
              <a:rPr altLang="en-US" dirty="0" sz="1600" kern="0" lang="zh-CN" noProof="0">
                <a:ln>
                  <a:noFill/>
                </a:ln>
                <a:solidFill>
                  <a:srgbClr val="FFFFFF"/>
                </a:solidFill>
                <a:latin typeface="Arial" panose="020B0604020202020204" pitchFamily="34" charset="0"/>
                <a:ea typeface="微软雅黑" panose="020B0503020204020204" charset="-122"/>
                <a:sym typeface="Arial" panose="020B0604020202020204" pitchFamily="34" charset="0"/>
              </a:rPr>
              <a:t>În 1994 neo-comuniștii din Partidul Democrat Agrar, ajunși la putere în Moldova, renunță la imnul de stat Deșteaptă-te, române și le propun poetului Grigore Vieru și compozitorului Eugen Doga să compună versurile și, respectiv, muzica pentru un nou imn. Ambii refuză. Grigore Vieru scrie în Literatura și arta următoarele:</a:t>
            </a:r>
            <a:endParaRPr altLang="zh-CN" dirty="0" sz="16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a:p>
            <a:pPr algn="l" fontAlgn="auto" indent="0">
              <a:lnSpc>
                <a:spcPct val="200000"/>
              </a:lnSpc>
            </a:pPr>
            <a:r>
              <a:rPr altLang="en-US" dirty="0" sz="1600" kern="0" lang="zh-CN" noProof="0">
                <a:ln>
                  <a:noFill/>
                </a:ln>
                <a:solidFill>
                  <a:srgbClr val="FFFFFF"/>
                </a:solidFill>
                <a:latin typeface="Arial" panose="020B0604020202020204" pitchFamily="34" charset="0"/>
                <a:ea typeface="微软雅黑" panose="020B0503020204020204" charset="-122"/>
                <a:sym typeface="Arial" panose="020B0604020202020204" pitchFamily="34" charset="0"/>
              </a:rPr>
              <a:t>.	Dreptatea istorică va blestema poeții și compozitorii care vor îndrăzni să ridice mâna asupra Imnului Național Deșteaptă-te, române, cocoțându-se ei în locul strălucirii și necesității lui istorice.</a:t>
            </a:r>
            <a:endParaRPr altLang="zh-CN" dirty="0" sz="16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p:grpSpPr>
      <p:sp>
        <p:nvSpPr>
          <p:cNvPr id="1048613" name="矩形 15"/>
          <p:cNvSpPr/>
          <p:nvPr/>
        </p:nvSpPr>
        <p:spPr>
          <a:xfrm>
            <a:off x="-307728" y="-42545"/>
            <a:ext cx="12499728" cy="6900545"/>
          </a:xfrm>
          <a:prstGeom prst="rect"/>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4" name="文本框 5"/>
          <p:cNvSpPr txBox="1"/>
          <p:nvPr/>
        </p:nvSpPr>
        <p:spPr>
          <a:xfrm>
            <a:off x="7586345" y="4453428"/>
            <a:ext cx="2252980" cy="332741"/>
          </a:xfrm>
          <a:prstGeom prst="rect"/>
          <a:noFill/>
        </p:spPr>
        <p:txBody>
          <a:bodyPr rtlCol="0" wrap="none">
            <a:spAutoFit/>
          </a:bodyPr>
          <a:p>
            <a:pPr algn="l"/>
            <a:r>
              <a:rPr altLang="zh-CN" dirty="0" sz="1600" lang="en-US" noProof="0">
                <a:ln>
                  <a:noFill/>
                </a:ln>
                <a:solidFill>
                  <a:schemeClr val="tx1">
                    <a:lumMod val="75000"/>
                    <a:lumOff val="25000"/>
                  </a:schemeClr>
                </a:solidFill>
                <a:uLnTx/>
                <a:uFillTx/>
                <a:latin typeface="Times New Roman" panose="02020603050405020304" charset="0"/>
                <a:ea typeface="方正舒体" panose="02010601030101010101" pitchFamily="2" charset="-122"/>
                <a:cs typeface="Times New Roman" panose="02020603050405020304" charset="0"/>
                <a:sym typeface="+mn-ea"/>
              </a:rPr>
              <a:t>ADD YOUR TEXT HERE</a:t>
            </a:r>
            <a:endParaRPr altLang="zh-CN" dirty="0" sz="1600" lang="en-US" noProof="0">
              <a:ln>
                <a:noFill/>
              </a:ln>
              <a:solidFill>
                <a:schemeClr val="tx1">
                  <a:lumMod val="75000"/>
                  <a:lumOff val="25000"/>
                </a:schemeClr>
              </a:solidFill>
              <a:uLnTx/>
              <a:uFillTx/>
              <a:latin typeface="Times New Roman" panose="02020603050405020304" charset="0"/>
              <a:ea typeface="方正舒体" panose="02010601030101010101" pitchFamily="2" charset="-122"/>
              <a:cs typeface="Times New Roman" panose="02020603050405020304" charset="0"/>
              <a:sym typeface="+mn-ea"/>
            </a:endParaRPr>
          </a:p>
        </p:txBody>
      </p:sp>
      <p:cxnSp>
        <p:nvCxnSpPr>
          <p:cNvPr id="3145729" name="直接连接符 7"/>
          <p:cNvCxnSpPr>
            <a:cxnSpLocks/>
          </p:cNvCxnSpPr>
          <p:nvPr/>
        </p:nvCxnSpPr>
        <p:spPr>
          <a:xfrm>
            <a:off x="732155" y="4578985"/>
            <a:ext cx="983615" cy="0"/>
          </a:xfrm>
          <a:prstGeom prst="line"/>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97157" name=""/>
          <p:cNvPicPr>
            <a:picLocks/>
          </p:cNvPicPr>
          <p:nvPr>
            <a:vide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0" y="-42545"/>
            <a:ext cx="12118820" cy="6940445"/>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tCondLst>
                  <p:cond evt="onClick" delay="0">
                    <p:tgtEl>
                      <p:spTgt spid="2097157"/>
                    </p:tgtEl>
                  </p:cond>
                </p:stCondLst>
                <p:endSync evt="end" delay="0">
                  <p:rtn val="all"/>
                </p:endSync>
                <p:childTnLst>
                  <p:par>
                    <p:cTn fill="hold" id="4">
                      <p:stCondLst>
                        <p:cond evt="onBegin" delay="0"/>
                      </p:stCondLst>
                      <p:childTnLst>
                        <p:par>
                          <p:cTn fill="hold" id="5">
                            <p:stCondLst>
                              <p:cond evt="onBegin" delay="0"/>
                            </p:stCondLst>
                            <p:childTnLst>
                              <p:par>
                                <p:cTn fill="hold" id="6" nodeType="clickEffect" presetClass="mediacall" presetID="2" presetSubtype="0">
                                  <p:stCondLst>
                                    <p:cond delay="0"/>
                                  </p:stCondLst>
                                  <p:childTnLst>
                                    <p:cmd type="call" cmd="togglePause">
                                      <p:cBhvr>
                                        <p:cTn dur="1" fill="hold" id="3"/>
                                        <p:tgtEl>
                                          <p:spTgt spid="2097157"/>
                                        </p:tgtEl>
                                      </p:cBhvr>
                                    </p:cmd>
                                  </p:childTnLst>
                                </p:cTn>
                              </p:par>
                            </p:childTnLst>
                          </p:cTn>
                        </p:par>
                      </p:childTnLst>
                    </p:cTn>
                  </p:par>
                </p:childTnLst>
              </p:cTn>
              <p:nextCondLst>
                <p:cond evt="onClick" delay="0">
                  <p:tgtEl>
                    <p:spTgt spid="2097157"/>
                  </p:tgtEl>
                </p:cond>
              </p:nextCondLst>
            </p:seq>
            <p:video>
              <p:cMediaNode vol="80000">
                <p:cTn display="0" fill="hold" id="7">
                  <p:stCondLst>
                    <p:cond delay="indefinite"/>
                  </p:stCondLst>
                </p:cTn>
                <p:tgtEl>
                  <p:spTgt spid="209715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p:grpSpPr>
      <p:pic>
        <p:nvPicPr>
          <p:cNvPr id="2097158" name="图片 1" descr="beautiful-blooming-bouquet-1070860"/>
          <p:cNvPicPr>
            <a:picLocks noChangeAspect="1"/>
          </p:cNvPicPr>
          <p:nvPr/>
        </p:nvPicPr>
        <p:blipFill>
          <a:blip xmlns:r="http://schemas.openxmlformats.org/officeDocument/2006/relationships" r:embed="rId1"/>
          <a:srcRect l="17449" r="17449"/>
          <a:stretch>
            <a:fillRect/>
          </a:stretch>
        </p:blipFill>
        <p:spPr>
          <a:xfrm>
            <a:off x="5203190" y="1419860"/>
            <a:ext cx="3350895" cy="3250565"/>
          </a:xfrm>
          <a:prstGeom prst="ellipse"/>
        </p:spPr>
      </p:pic>
      <p:pic>
        <p:nvPicPr>
          <p:cNvPr id="2097159" name="图片 3" descr="bloom-blossom-dried-1077620"/>
          <p:cNvPicPr>
            <a:picLocks noChangeAspect="1"/>
          </p:cNvPicPr>
          <p:nvPr/>
        </p:nvPicPr>
        <p:blipFill>
          <a:blip xmlns:r="http://schemas.openxmlformats.org/officeDocument/2006/relationships" r:embed="rId2"/>
          <a:srcRect l="20876" r="20876"/>
          <a:stretch>
            <a:fillRect/>
          </a:stretch>
        </p:blipFill>
        <p:spPr>
          <a:xfrm>
            <a:off x="6528435" y="-1631315"/>
            <a:ext cx="3214370" cy="3119120"/>
          </a:xfrm>
          <a:prstGeom prst="ellipse"/>
        </p:spPr>
      </p:pic>
      <p:pic>
        <p:nvPicPr>
          <p:cNvPr id="2097160" name="图片 2" descr="bloom-blossom-flora-730752"/>
          <p:cNvPicPr>
            <a:picLocks noChangeAspect="1"/>
          </p:cNvPicPr>
          <p:nvPr/>
        </p:nvPicPr>
        <p:blipFill>
          <a:blip xmlns:r="http://schemas.openxmlformats.org/officeDocument/2006/relationships" r:embed="rId3"/>
          <a:srcRect t="14607" b="14607"/>
          <a:stretch>
            <a:fillRect/>
          </a:stretch>
        </p:blipFill>
        <p:spPr>
          <a:xfrm>
            <a:off x="8700770" y="635000"/>
            <a:ext cx="4035425" cy="4035425"/>
          </a:xfrm>
          <a:prstGeom prst="ellipse"/>
        </p:spPr>
      </p:pic>
      <p:sp>
        <p:nvSpPr>
          <p:cNvPr id="1048615" name="文本框 8"/>
          <p:cNvSpPr txBox="1"/>
          <p:nvPr/>
        </p:nvSpPr>
        <p:spPr>
          <a:xfrm>
            <a:off x="0" y="5079"/>
            <a:ext cx="4079875" cy="6847840"/>
          </a:xfrm>
          <a:prstGeom prst="rect"/>
          <a:solidFill>
            <a:srgbClr val="C0C0C0"/>
          </a:solidFill>
        </p:spPr>
        <p:txBody>
          <a:bodyPr rtlCol="0" wrap="square">
            <a:spAutoFit/>
          </a:bodyPr>
          <a:ls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just" fontAlgn="auto" indent="0">
              <a:lnSpc>
                <a:spcPct val="200000"/>
              </a:lnSpc>
            </a:pPr>
            <a:r>
              <a:rPr altLang="zh-CN" dirty="0" sz="1200" kern="0" lang="en-US" noProof="0">
                <a:ln>
                  <a:noFill/>
                </a:ln>
                <a:solidFill>
                  <a:srgbClr val="FFFFFF"/>
                </a:solidFill>
                <a:latin typeface="Arial" panose="020B0604020202020204" pitchFamily="34" charset="0"/>
                <a:ea typeface="微软雅黑" panose="020B0503020204020204" charset="-122"/>
                <a:sym typeface="Arial" panose="020B0604020202020204" pitchFamily="34" charset="0"/>
              </a:rPr>
              <a:t>Grigore Vieru a fost înmormântat pe 20 ianuarie 2009 la Chișinău, în cimitirul central din strada Armeană. La înmormântare au asistat câteva zeci de mii de oameni, diviziile lui Grigore Vieru, cum le-a denumit profesorul Dan Dungaciu într-un articol.[6] Chișinăul nu mai cunoscuse funeralii de asemenea proporții de la înmormântarea soților Doina și Ion Aldea Teodorovici. Ziua de 20 ianuarie 2009 a fost declarată zi de doliu în Republica Moldova, la ora 10:00 întreaga republică ținând un moment de reculegere.</a:t>
            </a:r>
            <a:endParaRPr altLang="zh-CN" dirty="0" sz="12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a:p>
            <a:pPr algn="just" fontAlgn="auto" indent="0">
              <a:lnSpc>
                <a:spcPct val="200000"/>
              </a:lnSpc>
            </a:pPr>
            <a:r>
              <a:rPr altLang="zh-CN" dirty="0" sz="1200" kern="0" lang="en-US" noProof="0">
                <a:ln>
                  <a:noFill/>
                </a:ln>
                <a:solidFill>
                  <a:srgbClr val="FFFFFF"/>
                </a:solidFill>
                <a:latin typeface="Arial" panose="020B0604020202020204" pitchFamily="34" charset="0"/>
                <a:ea typeface="微软雅黑" panose="020B0503020204020204" charset="-122"/>
                <a:sym typeface="Arial" panose="020B0604020202020204" pitchFamily="34" charset="0"/>
              </a:rPr>
              <a:t>Grigore Vieru a fost decorat post-mortem cu Ordinul Național „Steaua României” în grad de Mare Cruce[7].</a:t>
            </a:r>
            <a:endParaRPr altLang="zh-CN" dirty="0" sz="12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a:p>
            <a:pPr algn="just" fontAlgn="auto" indent="0">
              <a:lnSpc>
                <a:spcPct val="200000"/>
              </a:lnSpc>
            </a:pPr>
            <a:r>
              <a:rPr altLang="zh-CN" dirty="0" sz="1200" kern="0" lang="en-US" noProof="0">
                <a:ln>
                  <a:noFill/>
                </a:ln>
                <a:solidFill>
                  <a:srgbClr val="FFFFFF"/>
                </a:solidFill>
                <a:latin typeface="Arial" panose="020B0604020202020204" pitchFamily="34" charset="0"/>
                <a:ea typeface="微软雅黑" panose="020B0503020204020204" charset="-122"/>
                <a:sym typeface="Arial" panose="020B0604020202020204" pitchFamily="34" charset="0"/>
              </a:rPr>
              <a:t>Câteva școli din Republica Moldova, un bulevard din Chișinău și o stradă din Iași poartă numele lui Grigore Vieru.[8] Pe 11 februarie 2010, cu trei zile înainte de ziua sa de naștere, a fost instalat bustul poetului în Aleea Clasicilor.[9]</a:t>
            </a:r>
            <a:endParaRPr altLang="zh-CN" dirty="0" sz="12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a:p>
            <a:pPr algn="just" fontAlgn="auto" indent="0">
              <a:lnSpc>
                <a:spcPct val="200000"/>
              </a:lnSpc>
            </a:pPr>
            <a:r>
              <a:rPr altLang="zh-CN" dirty="0" sz="1200" kern="0" lang="en-US" noProof="0">
                <a:ln>
                  <a:noFill/>
                </a:ln>
                <a:solidFill>
                  <a:srgbClr val="FFFFFF"/>
                </a:solidFill>
                <a:latin typeface="Arial" panose="020B0604020202020204" pitchFamily="34" charset="0"/>
                <a:ea typeface="微软雅黑" panose="020B0503020204020204" charset="-122"/>
                <a:sym typeface="Arial" panose="020B0604020202020204" pitchFamily="34" charset="0"/>
              </a:rPr>
              <a:t>O stradă din Buzău îi poartă numele: Strada Grigore Vieru.[10]</a:t>
            </a:r>
            <a:endParaRPr altLang="zh-CN" dirty="0" sz="1200" kern="0" lang="en-US" noProof="0">
              <a:ln>
                <a:noFill/>
              </a:ln>
              <a:solidFill>
                <a:srgbClr val="FFFFFF"/>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48616" name="椭圆 5"/>
          <p:cNvSpPr/>
          <p:nvPr/>
        </p:nvSpPr>
        <p:spPr>
          <a:xfrm>
            <a:off x="4610100" y="-145415"/>
            <a:ext cx="1565275" cy="1565275"/>
          </a:xfrm>
          <a:prstGeom prst="ellipse"/>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7" name="椭圆 6"/>
          <p:cNvSpPr/>
          <p:nvPr/>
        </p:nvSpPr>
        <p:spPr>
          <a:xfrm>
            <a:off x="8399145" y="4070350"/>
            <a:ext cx="826770" cy="826770"/>
          </a:xfrm>
          <a:prstGeom prst="ellipse"/>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8" name="椭圆 7"/>
          <p:cNvSpPr/>
          <p:nvPr/>
        </p:nvSpPr>
        <p:spPr>
          <a:xfrm>
            <a:off x="10039985" y="-986790"/>
            <a:ext cx="1357630" cy="1357630"/>
          </a:xfrm>
          <a:prstGeom prst="ellipse"/>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p:grpSpPr>
      <p:sp>
        <p:nvSpPr>
          <p:cNvPr id="1048619" name="矩形 7"/>
          <p:cNvSpPr/>
          <p:nvPr/>
        </p:nvSpPr>
        <p:spPr>
          <a:xfrm>
            <a:off x="9152890" y="4239260"/>
            <a:ext cx="1676400" cy="1552575"/>
          </a:xfrm>
          <a:prstGeom prst="rect"/>
          <a:solidFill>
            <a:srgbClr val="36363D"/>
          </a:solidFill>
          <a:ln>
            <a:solidFill>
              <a:srgbClr val="F1DDDC"/>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20" name="矩形 4"/>
          <p:cNvSpPr/>
          <p:nvPr/>
        </p:nvSpPr>
        <p:spPr>
          <a:xfrm>
            <a:off x="7531100" y="1312545"/>
            <a:ext cx="1408430" cy="3676650"/>
          </a:xfrm>
          <a:prstGeom prst="rect"/>
          <a:solidFill>
            <a:srgbClr val="F1D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61" name="图片 3" descr="bloom-blossom-dried-1077620"/>
          <p:cNvPicPr>
            <a:picLocks noChangeAspect="1"/>
          </p:cNvPicPr>
          <p:nvPr/>
        </p:nvPicPr>
        <p:blipFill>
          <a:blip xmlns:r="http://schemas.openxmlformats.org/officeDocument/2006/relationships" r:embed="rId1"/>
          <a:srcRect l="3611" r="3611"/>
          <a:stretch>
            <a:fillRect/>
          </a:stretch>
        </p:blipFill>
        <p:spPr>
          <a:xfrm>
            <a:off x="7922895" y="1692275"/>
            <a:ext cx="2493010" cy="3747770"/>
          </a:xfrm>
          <a:prstGeom prst="rect"/>
        </p:spPr>
      </p:pic>
      <p:sp>
        <p:nvSpPr>
          <p:cNvPr id="1048621" name="文本框 34"/>
          <p:cNvSpPr txBox="1"/>
          <p:nvPr/>
        </p:nvSpPr>
        <p:spPr>
          <a:xfrm>
            <a:off x="1406525" y="3665855"/>
            <a:ext cx="5419725" cy="337185"/>
          </a:xfrm>
          <a:prstGeom prst="rect"/>
          <a:noFill/>
        </p:spPr>
        <p:txBody>
          <a:bodyPr rtlCol="0" wrap="square">
            <a:spAutoFit/>
          </a:bodyPr>
          <a:p>
            <a:pPr algn="l" fontAlgn="auto" indent="0">
              <a:lnSpc>
                <a:spcPct val="200000"/>
              </a:lnSpc>
            </a:pPr>
            <a:endParaRPr altLang="zh-CN" dirty="0" sz="800" lang="en-US">
              <a:solidFill>
                <a:schemeClr val="tx1">
                  <a:lumMod val="75000"/>
                  <a:lumOff val="25000"/>
                </a:schemeClr>
              </a:solidFill>
              <a:latin typeface="Arial" panose="020B0604020202020204" pitchFamily="34" charset="0"/>
              <a:ea typeface="微软雅黑" panose="020B0503020204020204" charset="-122"/>
              <a:cs typeface="Times New Roman" panose="02020603050405020304" charset="0"/>
              <a:sym typeface="Arial" panose="020B0604020202020204" pitchFamily="34" charset="0"/>
            </a:endParaRPr>
          </a:p>
        </p:txBody>
      </p:sp>
      <p:sp>
        <p:nvSpPr>
          <p:cNvPr id="1048622" name="矩形 6"/>
          <p:cNvSpPr/>
          <p:nvPr/>
        </p:nvSpPr>
        <p:spPr>
          <a:xfrm>
            <a:off x="-142240" y="-379730"/>
            <a:ext cx="926465" cy="1241425"/>
          </a:xfrm>
          <a:prstGeom prst="rect"/>
          <a:solidFill>
            <a:srgbClr val="808080"/>
          </a:solidFill>
          <a:ln>
            <a:solidFill>
              <a:srgbClr val="F1DD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23" name="文本框 1"/>
          <p:cNvSpPr txBox="1"/>
          <p:nvPr/>
        </p:nvSpPr>
        <p:spPr>
          <a:xfrm>
            <a:off x="1290320" y="2220595"/>
            <a:ext cx="5235575" cy="1399541"/>
          </a:xfrm>
          <a:prstGeom prst="rect"/>
          <a:noFill/>
        </p:spPr>
        <p:txBody>
          <a:bodyPr rtlCol="0" wrap="square">
            <a:spAutoFit/>
          </a:bodyPr>
          <a:p>
            <a:pPr algn="l"/>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M</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u</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l</a:t>
            </a:r>
            <a:r>
              <a:rPr altLang="ro" dirty="0" sz="8800" lang="ro">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ț</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u</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m</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i</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r</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i</a:t>
            </a:r>
            <a:r>
              <a:rPr altLang="ro"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rPr>
              <a:t>!</a:t>
            </a:r>
            <a:endParaRPr altLang="zh-CN" dirty="0" sz="8800" lang="en-US">
              <a:solidFill>
                <a:schemeClr val="tx1">
                  <a:lumMod val="65000"/>
                  <a:lumOff val="35000"/>
                </a:schemeClr>
              </a:solidFill>
              <a:latin typeface="Times New Roman" panose="02020603050405020304" charset="0"/>
              <a:ea typeface="字体管家大侦探" panose="02010600030101010101" charset="-128"/>
              <a:cs typeface="Times New Roman" panose="02020603050405020304" charset="0"/>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Presentation</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刘影</dc:creator>
  <cp:lastModifiedBy>2806424284</cp:lastModifiedBy>
  <dcterms:created xsi:type="dcterms:W3CDTF">2018-08-21T19:08:00Z</dcterms:created>
  <dcterms:modified xsi:type="dcterms:W3CDTF">2019-09-04T14:45:00Z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