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slideshow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0" r:id="rId33"/>
    <p:sldId id="289" r:id="rId34"/>
    <p:sldId id="30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9" r:id="rId44"/>
    <p:sldId id="308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10" r:id="rId54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552" y="-4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het opmaakprofiel van de modelondertitel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4A9A3-5F94-43B2-B864-901BC762C5E4}" type="datetimeFigureOut">
              <a:rPr lang="nl-NL" smtClean="0"/>
              <a:pPr/>
              <a:t>20-3-2012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4BAF-4D7B-4503-9BA2-B34C96B12057}" type="slidenum">
              <a:rPr lang="nl-NL" smtClean="0"/>
              <a:pPr/>
              <a:t>‹#›</a:t>
            </a:fld>
            <a:endParaRPr lang="nl-NL"/>
          </a:p>
        </p:txBody>
      </p:sp>
    </p:spTree>
  </p:cSld>
  <p:clrMapOvr>
    <a:masterClrMapping/>
  </p:clrMapOvr>
  <p:transition spd="slow" advTm="5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4A9A3-5F94-43B2-B864-901BC762C5E4}" type="datetimeFigureOut">
              <a:rPr lang="nl-NL" smtClean="0"/>
              <a:pPr/>
              <a:t>20-3-2012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4BAF-4D7B-4503-9BA2-B34C96B12057}" type="slidenum">
              <a:rPr lang="nl-NL" smtClean="0"/>
              <a:pPr/>
              <a:t>‹#›</a:t>
            </a:fld>
            <a:endParaRPr lang="nl-NL"/>
          </a:p>
        </p:txBody>
      </p:sp>
    </p:spTree>
  </p:cSld>
  <p:clrMapOvr>
    <a:masterClrMapping/>
  </p:clrMapOvr>
  <p:transition spd="slow" advTm="5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4A9A3-5F94-43B2-B864-901BC762C5E4}" type="datetimeFigureOut">
              <a:rPr lang="nl-NL" smtClean="0"/>
              <a:pPr/>
              <a:t>20-3-2012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4BAF-4D7B-4503-9BA2-B34C96B12057}" type="slidenum">
              <a:rPr lang="nl-NL" smtClean="0"/>
              <a:pPr/>
              <a:t>‹#›</a:t>
            </a:fld>
            <a:endParaRPr lang="nl-NL"/>
          </a:p>
        </p:txBody>
      </p:sp>
    </p:spTree>
  </p:cSld>
  <p:clrMapOvr>
    <a:masterClrMapping/>
  </p:clrMapOvr>
  <p:transition spd="slow" advTm="5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4A9A3-5F94-43B2-B864-901BC762C5E4}" type="datetimeFigureOut">
              <a:rPr lang="nl-NL" smtClean="0"/>
              <a:pPr/>
              <a:t>20-3-2012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4BAF-4D7B-4503-9BA2-B34C96B12057}" type="slidenum">
              <a:rPr lang="nl-NL" smtClean="0"/>
              <a:pPr/>
              <a:t>‹#›</a:t>
            </a:fld>
            <a:endParaRPr lang="nl-NL"/>
          </a:p>
        </p:txBody>
      </p:sp>
    </p:spTree>
  </p:cSld>
  <p:clrMapOvr>
    <a:masterClrMapping/>
  </p:clrMapOvr>
  <p:transition spd="slow" advTm="5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4A9A3-5F94-43B2-B864-901BC762C5E4}" type="datetimeFigureOut">
              <a:rPr lang="nl-NL" smtClean="0"/>
              <a:pPr/>
              <a:t>20-3-2012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4BAF-4D7B-4503-9BA2-B34C96B12057}" type="slidenum">
              <a:rPr lang="nl-NL" smtClean="0"/>
              <a:pPr/>
              <a:t>‹#›</a:t>
            </a:fld>
            <a:endParaRPr lang="nl-NL"/>
          </a:p>
        </p:txBody>
      </p:sp>
    </p:spTree>
  </p:cSld>
  <p:clrMapOvr>
    <a:masterClrMapping/>
  </p:clrMapOvr>
  <p:transition spd="slow" advTm="5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4A9A3-5F94-43B2-B864-901BC762C5E4}" type="datetimeFigureOut">
              <a:rPr lang="nl-NL" smtClean="0"/>
              <a:pPr/>
              <a:t>20-3-2012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4BAF-4D7B-4503-9BA2-B34C96B12057}" type="slidenum">
              <a:rPr lang="nl-NL" smtClean="0"/>
              <a:pPr/>
              <a:t>‹#›</a:t>
            </a:fld>
            <a:endParaRPr lang="nl-NL"/>
          </a:p>
        </p:txBody>
      </p:sp>
    </p:spTree>
  </p:cSld>
  <p:clrMapOvr>
    <a:masterClrMapping/>
  </p:clrMapOvr>
  <p:transition spd="slow" advTm="5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4A9A3-5F94-43B2-B864-901BC762C5E4}" type="datetimeFigureOut">
              <a:rPr lang="nl-NL" smtClean="0"/>
              <a:pPr/>
              <a:t>20-3-2012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4BAF-4D7B-4503-9BA2-B34C96B12057}" type="slidenum">
              <a:rPr lang="nl-NL" smtClean="0"/>
              <a:pPr/>
              <a:t>‹#›</a:t>
            </a:fld>
            <a:endParaRPr lang="nl-NL"/>
          </a:p>
        </p:txBody>
      </p:sp>
    </p:spTree>
  </p:cSld>
  <p:clrMapOvr>
    <a:masterClrMapping/>
  </p:clrMapOvr>
  <p:transition spd="slow" advTm="5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4A9A3-5F94-43B2-B864-901BC762C5E4}" type="datetimeFigureOut">
              <a:rPr lang="nl-NL" smtClean="0"/>
              <a:pPr/>
              <a:t>20-3-2012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4BAF-4D7B-4503-9BA2-B34C96B12057}" type="slidenum">
              <a:rPr lang="nl-NL" smtClean="0"/>
              <a:pPr/>
              <a:t>‹#›</a:t>
            </a:fld>
            <a:endParaRPr lang="nl-NL"/>
          </a:p>
        </p:txBody>
      </p:sp>
    </p:spTree>
  </p:cSld>
  <p:clrMapOvr>
    <a:masterClrMapping/>
  </p:clrMapOvr>
  <p:transition spd="slow" advTm="5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4A9A3-5F94-43B2-B864-901BC762C5E4}" type="datetimeFigureOut">
              <a:rPr lang="nl-NL" smtClean="0"/>
              <a:pPr/>
              <a:t>20-3-2012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4BAF-4D7B-4503-9BA2-B34C96B12057}" type="slidenum">
              <a:rPr lang="nl-NL" smtClean="0"/>
              <a:pPr/>
              <a:t>‹#›</a:t>
            </a:fld>
            <a:endParaRPr lang="nl-NL"/>
          </a:p>
        </p:txBody>
      </p:sp>
    </p:spTree>
  </p:cSld>
  <p:clrMapOvr>
    <a:masterClrMapping/>
  </p:clrMapOvr>
  <p:transition spd="slow" advTm="5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4A9A3-5F94-43B2-B864-901BC762C5E4}" type="datetimeFigureOut">
              <a:rPr lang="nl-NL" smtClean="0"/>
              <a:pPr/>
              <a:t>20-3-2012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4BAF-4D7B-4503-9BA2-B34C96B12057}" type="slidenum">
              <a:rPr lang="nl-NL" smtClean="0"/>
              <a:pPr/>
              <a:t>‹#›</a:t>
            </a:fld>
            <a:endParaRPr lang="nl-NL"/>
          </a:p>
        </p:txBody>
      </p:sp>
    </p:spTree>
  </p:cSld>
  <p:clrMapOvr>
    <a:masterClrMapping/>
  </p:clrMapOvr>
  <p:transition spd="slow" advTm="5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4A9A3-5F94-43B2-B864-901BC762C5E4}" type="datetimeFigureOut">
              <a:rPr lang="nl-NL" smtClean="0"/>
              <a:pPr/>
              <a:t>20-3-2012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4BAF-4D7B-4503-9BA2-B34C96B12057}" type="slidenum">
              <a:rPr lang="nl-NL" smtClean="0"/>
              <a:pPr/>
              <a:t>‹#›</a:t>
            </a:fld>
            <a:endParaRPr lang="nl-NL"/>
          </a:p>
        </p:txBody>
      </p:sp>
    </p:spTree>
  </p:cSld>
  <p:clrMapOvr>
    <a:masterClrMapping/>
  </p:clrMapOvr>
  <p:transition spd="slow" advTm="5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E4A9A3-5F94-43B2-B864-901BC762C5E4}" type="datetimeFigureOut">
              <a:rPr lang="nl-NL" smtClean="0"/>
              <a:pPr/>
              <a:t>20-3-2012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BB4BAF-4D7B-4503-9BA2-B34C96B12057}" type="slidenum">
              <a:rPr lang="nl-NL" smtClean="0"/>
              <a:pPr/>
              <a:t>‹#›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500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800px-HK_Castle_Road_Kom_Tong_Hall_Dec_20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Afbeelding 2" descr="120px-Hong_Kong_SAR_Regional_Emblem_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5013176"/>
            <a:ext cx="914400" cy="914400"/>
          </a:xfrm>
          <a:prstGeom prst="rect">
            <a:avLst/>
          </a:prstGeom>
        </p:spPr>
      </p:pic>
      <p:pic>
        <p:nvPicPr>
          <p:cNvPr id="4" name="Afbeelding 3" descr="125px-Flag_of_Hong_Kong_sv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31640" y="5229200"/>
            <a:ext cx="952500" cy="632460"/>
          </a:xfrm>
          <a:prstGeom prst="rect">
            <a:avLst/>
          </a:prstGeom>
        </p:spPr>
      </p:pic>
      <p:pic>
        <p:nvPicPr>
          <p:cNvPr id="5" name="Afbeelding 4" descr="150px-Hong_Kong_Location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96136" y="0"/>
            <a:ext cx="4647864" cy="2354918"/>
          </a:xfrm>
          <a:prstGeom prst="rect">
            <a:avLst/>
          </a:prstGeom>
        </p:spPr>
      </p:pic>
    </p:spTree>
  </p:cSld>
  <p:clrMapOvr>
    <a:masterClrMapping/>
  </p:clrMapOvr>
  <p:transition spd="slow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800px-HK_Citibus_Route5B_HongKongStadiu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800px-HK_Gage_Street_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800px-HK_IFC_mall_near_MTR_stati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800px-HK_KauKeeRestauran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800px-HK_Lan_Fong_Yuen_Old_Sho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800px-First_Church_of_Christ_Scientist_Hong_Kong_Platfor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800px-HK_LanKwaiFongHotel_Entranc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800px-HK_GreenIslan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800px-Little_Green_Island_in_Hong_Ko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800px-HK_Central_Prince_s_Building_MaxMara_Shop_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800px-HK_ALC_Estate_Lei_Tim_House_Bus_Stop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800px-HK_Shek_Tong_Tsui_Municipal_Building_interior_Sport_Centre_lobby_hall_visitor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800px-HK_Sheung_Wan_Hollywood_Road_Mee_Lun_Street_Stone_Icon_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800px-HK_Sheung_Wan_Des_Voeux_Road_C_Kai_Tak_Commercial_Building_ICBC_Morrison_Stree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800px-HKUST_Sundi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800px-HK_Lin_Heng_Teahouse_tax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800px-HK_Sheung_Wan_Breezy_Path_Macau_Land_Property_Minibus_45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800px-HK_StPaulsCoEducationalColle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800px-HK_StPaulsCoEducationalCollege_KennedyR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800px-Wong_Tai_Sin_Temple_4,_Mar_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800px-HK_SW_Hollywood_Road_Police_HQ_Detour_2009_Courtyard_west_beac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800px-HK_Central_Jackson_Road_n_Charter_Road_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800px-HK_SYP_Mid-Level_St_Stephen's_Lane_Hansen_Court_New_City_Property_Mg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800px-HK_ZaB_Garden_Fountain_12-20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800px-Hong_Kong_Station_Outside_View_20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800px-MTR_HOK_(1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800px-HK_MOS_Railway_SP195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800px-MTR-Airport-Express-Lin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800px-OldDairyFarmDepot_NorthBloc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800px-Red_brick_house_in_H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808194~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HKHHkung_yum_templ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 advTm="4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800px-HK_Central_Gage_Street_view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800px-HK_CH_Man_Yiu_Street_Central_Piers_Footbridge_Eveni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 advTm="400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800px-Hkstarferr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 advTm="400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800px-Hong_Kong_view_from_The_Peak_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 advTm="400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808EDA~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 advTm="400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800px-CLP_NV90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 advTm="4000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800px-HK_Central_Des_Voeux_Road_C_Morning_Citywalk_Sino_Grou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 advTm="4000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800px-HongKong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 advTm="4000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800px-HK_Central_Piers_Man_Yiu_Street_T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 advTm="4000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800px-Cuh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 advTm="4000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800px-HK_Airport_Express_Station_view_DELMAS_shipping_lin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800px-Aberdeen_Street_at_Queen's_Road_Centr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800px-HongKong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800px-Kennedy_Town_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800px-HK_Central_Walkway_System_harbour_view_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 advTm="10000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5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2051" name="Picture 4" descr="slidefina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2362200"/>
            <a:ext cx="6781800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800px-Duddell_Street_Steps_(facing_north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800px-HK_Central_Des_Voeux_Road_C_Tsui_Wa_Group_Jubilee_Street_Central_Market_shopping_arcad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800px-1111and1121run1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800A62~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On-screen Show (4:3)</PresentationFormat>
  <Paragraphs>0</Paragraphs>
  <Slides>53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54" baseType="lpstr">
      <vt:lpstr>Office-thema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</vt:vector>
  </TitlesOfParts>
  <Company>Thuisgebruik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 1</dc:title>
  <dc:creator>Jurjen Bouman</dc:creator>
  <cp:lastModifiedBy>AlexB</cp:lastModifiedBy>
  <cp:revision>6</cp:revision>
  <dcterms:created xsi:type="dcterms:W3CDTF">2010-07-22T18:48:33Z</dcterms:created>
  <dcterms:modified xsi:type="dcterms:W3CDTF">2012-03-20T17:46:37Z</dcterms:modified>
  <cp:contentStatus>Definitief</cp:contentStatus>
</cp:coreProperties>
</file>